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0" r:id="rId3"/>
    <p:sldId id="258" r:id="rId4"/>
    <p:sldId id="259" r:id="rId5"/>
    <p:sldId id="260" r:id="rId6"/>
    <p:sldId id="261" r:id="rId7"/>
    <p:sldId id="264" r:id="rId8"/>
    <p:sldId id="265" r:id="rId9"/>
    <p:sldId id="266" r:id="rId10"/>
    <p:sldId id="269" r:id="rId11"/>
    <p:sldId id="268" r:id="rId12"/>
    <p:sldId id="267" r:id="rId1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5.png"/></Relationships>
</file>

<file path=ppt/diagrams/_rels/drawing1.xml.rels><?xml version="1.0" encoding="UTF-8" standalone="yes"?>
<Relationships xmlns="http://schemas.openxmlformats.org/package/2006/relationships"><Relationship Id="rId1" Type="http://schemas.openxmlformats.org/officeDocument/2006/relationships/image" Target="../media/image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449F840-9DCB-4CB6-84D9-9EA89A61F6F5}"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es-ES"/>
        </a:p>
      </dgm:t>
    </dgm:pt>
    <dgm:pt modelId="{D2904A49-6B5A-4977-BA5D-1BF235FAA9A6}">
      <dgm:prSet phldrT="[Texto]" custT="1"/>
      <dgm:spPr/>
      <dgm:t>
        <a:bodyPr/>
        <a:lstStyle/>
        <a:p>
          <a:r>
            <a:rPr lang="es-ES" sz="2800" dirty="0" smtClean="0"/>
            <a:t>Esencial para los Programas de Producción Animal</a:t>
          </a:r>
          <a:endParaRPr lang="es-ES" sz="2800" dirty="0"/>
        </a:p>
      </dgm:t>
    </dgm:pt>
    <dgm:pt modelId="{109D9EDD-63C5-41CA-9E7E-B3DE3268AB75}" type="parTrans" cxnId="{E48FE9C0-2169-4F42-BA48-1C890CB0F3FC}">
      <dgm:prSet/>
      <dgm:spPr/>
      <dgm:t>
        <a:bodyPr/>
        <a:lstStyle/>
        <a:p>
          <a:endParaRPr lang="es-ES"/>
        </a:p>
      </dgm:t>
    </dgm:pt>
    <dgm:pt modelId="{B331730B-42DF-433C-B69C-9D2D52C9EB02}" type="sibTrans" cxnId="{E48FE9C0-2169-4F42-BA48-1C890CB0F3FC}">
      <dgm:prSet/>
      <dgm:spPr/>
      <dgm:t>
        <a:bodyPr/>
        <a:lstStyle/>
        <a:p>
          <a:endParaRPr lang="es-ES"/>
        </a:p>
      </dgm:t>
    </dgm:pt>
    <dgm:pt modelId="{128970F5-01E6-464B-A13D-9E89C829FA5F}">
      <dgm:prSet phldrT="[Texto]" phldr="1"/>
      <dgm:spPr/>
      <dgm:t>
        <a:bodyPr/>
        <a:lstStyle/>
        <a:p>
          <a:endParaRPr lang="es-ES" sz="1500"/>
        </a:p>
      </dgm:t>
    </dgm:pt>
    <dgm:pt modelId="{2DF07C49-567D-4D39-A1C4-BACF1F575E1F}" type="parTrans" cxnId="{3D370EAB-7E15-4593-BF21-27D7E419A58D}">
      <dgm:prSet/>
      <dgm:spPr/>
      <dgm:t>
        <a:bodyPr/>
        <a:lstStyle/>
        <a:p>
          <a:endParaRPr lang="es-ES"/>
        </a:p>
      </dgm:t>
    </dgm:pt>
    <dgm:pt modelId="{5D79BDAA-3241-455D-9010-D9DA25AF08EE}" type="sibTrans" cxnId="{3D370EAB-7E15-4593-BF21-27D7E419A58D}">
      <dgm:prSet/>
      <dgm:spPr/>
      <dgm:t>
        <a:bodyPr/>
        <a:lstStyle/>
        <a:p>
          <a:endParaRPr lang="es-ES"/>
        </a:p>
      </dgm:t>
    </dgm:pt>
    <dgm:pt modelId="{10AB86CD-CD9C-41DD-9DD8-5290C50B45E8}">
      <dgm:prSet phldrT="[Texto]" phldr="1"/>
      <dgm:spPr/>
      <dgm:t>
        <a:bodyPr/>
        <a:lstStyle/>
        <a:p>
          <a:endParaRPr lang="es-ES" sz="1500" dirty="0"/>
        </a:p>
      </dgm:t>
    </dgm:pt>
    <dgm:pt modelId="{CB440F12-BC18-41E4-9444-D261F741B81B}" type="parTrans" cxnId="{BE3B6141-566D-4926-AE7B-195FEED72778}">
      <dgm:prSet/>
      <dgm:spPr/>
      <dgm:t>
        <a:bodyPr/>
        <a:lstStyle/>
        <a:p>
          <a:endParaRPr lang="es-ES"/>
        </a:p>
      </dgm:t>
    </dgm:pt>
    <dgm:pt modelId="{6DBA0E2D-993B-4359-B351-F38ECF9F55B4}" type="sibTrans" cxnId="{BE3B6141-566D-4926-AE7B-195FEED72778}">
      <dgm:prSet/>
      <dgm:spPr/>
      <dgm:t>
        <a:bodyPr/>
        <a:lstStyle/>
        <a:p>
          <a:endParaRPr lang="es-ES"/>
        </a:p>
      </dgm:t>
    </dgm:pt>
    <dgm:pt modelId="{E5BADE68-8973-4DA6-A59E-3D3137C80712}">
      <dgm:prSet phldrT="[Texto]" custT="1"/>
      <dgm:spPr/>
      <dgm:t>
        <a:bodyPr/>
        <a:lstStyle/>
        <a:p>
          <a:r>
            <a:rPr lang="es-ES" sz="2800" dirty="0" smtClean="0"/>
            <a:t>Imprescindible  sustrato de programas de Salud Pública</a:t>
          </a:r>
          <a:endParaRPr lang="es-ES" sz="2800" dirty="0"/>
        </a:p>
      </dgm:t>
    </dgm:pt>
    <dgm:pt modelId="{B201751A-913C-4096-B6D7-1BED34582971}" type="parTrans" cxnId="{9FC09CF6-758B-4E04-9597-77D5C5B4E6A5}">
      <dgm:prSet/>
      <dgm:spPr/>
      <dgm:t>
        <a:bodyPr/>
        <a:lstStyle/>
        <a:p>
          <a:endParaRPr lang="es-ES"/>
        </a:p>
      </dgm:t>
    </dgm:pt>
    <dgm:pt modelId="{FEB94C57-6D9A-456D-996A-2B87EDE063B1}" type="sibTrans" cxnId="{9FC09CF6-758B-4E04-9597-77D5C5B4E6A5}">
      <dgm:prSet/>
      <dgm:spPr/>
      <dgm:t>
        <a:bodyPr/>
        <a:lstStyle/>
        <a:p>
          <a:endParaRPr lang="es-ES"/>
        </a:p>
      </dgm:t>
    </dgm:pt>
    <dgm:pt modelId="{112C83ED-8CC2-41C4-9E0C-2C759D18C687}">
      <dgm:prSet phldrT="[Texto]" phldr="1"/>
      <dgm:spPr/>
      <dgm:t>
        <a:bodyPr/>
        <a:lstStyle/>
        <a:p>
          <a:endParaRPr lang="es-ES" sz="1500" dirty="0"/>
        </a:p>
      </dgm:t>
    </dgm:pt>
    <dgm:pt modelId="{EBBA2055-A797-490A-BA07-3D4A4B8B3E69}" type="parTrans" cxnId="{9652855A-31F2-4893-A4C7-0CB698035397}">
      <dgm:prSet/>
      <dgm:spPr/>
      <dgm:t>
        <a:bodyPr/>
        <a:lstStyle/>
        <a:p>
          <a:endParaRPr lang="es-ES"/>
        </a:p>
      </dgm:t>
    </dgm:pt>
    <dgm:pt modelId="{223303D7-4F0F-498E-A84E-6E025738495B}" type="sibTrans" cxnId="{9652855A-31F2-4893-A4C7-0CB698035397}">
      <dgm:prSet/>
      <dgm:spPr/>
      <dgm:t>
        <a:bodyPr/>
        <a:lstStyle/>
        <a:p>
          <a:endParaRPr lang="es-ES"/>
        </a:p>
      </dgm:t>
    </dgm:pt>
    <dgm:pt modelId="{240B261E-ECAA-477F-9C2A-653A31E14DAB}">
      <dgm:prSet phldrT="[Texto]" phldr="1"/>
      <dgm:spPr/>
      <dgm:t>
        <a:bodyPr/>
        <a:lstStyle/>
        <a:p>
          <a:endParaRPr lang="es-ES" sz="1500"/>
        </a:p>
      </dgm:t>
    </dgm:pt>
    <dgm:pt modelId="{6D3D5A5F-95D7-4F3F-BEDB-BF0F871E632D}" type="parTrans" cxnId="{FEEF9BEC-406D-467F-AEE6-E5086A638889}">
      <dgm:prSet/>
      <dgm:spPr/>
      <dgm:t>
        <a:bodyPr/>
        <a:lstStyle/>
        <a:p>
          <a:endParaRPr lang="es-ES"/>
        </a:p>
      </dgm:t>
    </dgm:pt>
    <dgm:pt modelId="{1A435F16-5E1A-4591-BA08-0DF283236D81}" type="sibTrans" cxnId="{FEEF9BEC-406D-467F-AEE6-E5086A638889}">
      <dgm:prSet/>
      <dgm:spPr/>
      <dgm:t>
        <a:bodyPr/>
        <a:lstStyle/>
        <a:p>
          <a:endParaRPr lang="es-ES"/>
        </a:p>
      </dgm:t>
    </dgm:pt>
    <dgm:pt modelId="{969A6FBB-4194-4611-936A-1C6FE8A113DD}">
      <dgm:prSet phldrT="[Texto]"/>
      <dgm:spPr/>
      <dgm:t>
        <a:bodyPr/>
        <a:lstStyle/>
        <a:p>
          <a:r>
            <a:rPr lang="es-ES" dirty="0" smtClean="0"/>
            <a:t>Desarrollo Social.</a:t>
          </a:r>
          <a:endParaRPr lang="es-ES" dirty="0"/>
        </a:p>
      </dgm:t>
    </dgm:pt>
    <dgm:pt modelId="{62A87DC8-9ABF-4314-87B5-959C59AF1775}" type="parTrans" cxnId="{DFCD6723-19D2-4DC4-9E8D-42EF27232518}">
      <dgm:prSet/>
      <dgm:spPr/>
      <dgm:t>
        <a:bodyPr/>
        <a:lstStyle/>
        <a:p>
          <a:endParaRPr lang="es-ES"/>
        </a:p>
      </dgm:t>
    </dgm:pt>
    <dgm:pt modelId="{37C2EB61-5DC4-4B82-ABD7-F92FDB41C797}" type="sibTrans" cxnId="{DFCD6723-19D2-4DC4-9E8D-42EF27232518}">
      <dgm:prSet/>
      <dgm:spPr/>
      <dgm:t>
        <a:bodyPr/>
        <a:lstStyle/>
        <a:p>
          <a:endParaRPr lang="es-ES"/>
        </a:p>
      </dgm:t>
    </dgm:pt>
    <dgm:pt modelId="{2645D2AA-3C3E-49DD-898C-68B1B7E5A005}">
      <dgm:prSet phldrT="[Texto]" phldr="1"/>
      <dgm:spPr/>
      <dgm:t>
        <a:bodyPr/>
        <a:lstStyle/>
        <a:p>
          <a:endParaRPr lang="es-ES" dirty="0"/>
        </a:p>
      </dgm:t>
    </dgm:pt>
    <dgm:pt modelId="{18AE9EE1-1A8D-414C-9640-66D71C361DA0}" type="parTrans" cxnId="{48F5A196-F459-4206-9D8E-852CA60B1418}">
      <dgm:prSet/>
      <dgm:spPr/>
      <dgm:t>
        <a:bodyPr/>
        <a:lstStyle/>
        <a:p>
          <a:endParaRPr lang="es-ES"/>
        </a:p>
      </dgm:t>
    </dgm:pt>
    <dgm:pt modelId="{A892E98C-8BFA-4257-8F30-59D31906731F}" type="sibTrans" cxnId="{48F5A196-F459-4206-9D8E-852CA60B1418}">
      <dgm:prSet/>
      <dgm:spPr/>
      <dgm:t>
        <a:bodyPr/>
        <a:lstStyle/>
        <a:p>
          <a:endParaRPr lang="es-ES"/>
        </a:p>
      </dgm:t>
    </dgm:pt>
    <dgm:pt modelId="{7721F4A3-FCED-4678-AB58-4DBEF944C61A}">
      <dgm:prSet phldrT="[Texto]" phldr="1"/>
      <dgm:spPr/>
      <dgm:t>
        <a:bodyPr/>
        <a:lstStyle/>
        <a:p>
          <a:endParaRPr lang="es-ES"/>
        </a:p>
      </dgm:t>
    </dgm:pt>
    <dgm:pt modelId="{EA536B11-BFF7-4355-BC3E-542DB0B71252}" type="parTrans" cxnId="{B59CC25B-1DFE-4335-8953-797B6D60A6CA}">
      <dgm:prSet/>
      <dgm:spPr/>
      <dgm:t>
        <a:bodyPr/>
        <a:lstStyle/>
        <a:p>
          <a:endParaRPr lang="es-ES"/>
        </a:p>
      </dgm:t>
    </dgm:pt>
    <dgm:pt modelId="{635081FC-E9A6-4D4E-B7C8-A757C55D3DA8}" type="sibTrans" cxnId="{B59CC25B-1DFE-4335-8953-797B6D60A6CA}">
      <dgm:prSet/>
      <dgm:spPr/>
      <dgm:t>
        <a:bodyPr/>
        <a:lstStyle/>
        <a:p>
          <a:endParaRPr lang="es-ES"/>
        </a:p>
      </dgm:t>
    </dgm:pt>
    <dgm:pt modelId="{07F6A65E-2908-4FCB-9DAE-56B97449D5F7}" type="pres">
      <dgm:prSet presAssocID="{D449F840-9DCB-4CB6-84D9-9EA89A61F6F5}" presName="linear" presStyleCnt="0">
        <dgm:presLayoutVars>
          <dgm:dir/>
          <dgm:resizeHandles val="exact"/>
        </dgm:presLayoutVars>
      </dgm:prSet>
      <dgm:spPr/>
      <dgm:t>
        <a:bodyPr/>
        <a:lstStyle/>
        <a:p>
          <a:endParaRPr lang="es-ES"/>
        </a:p>
      </dgm:t>
    </dgm:pt>
    <dgm:pt modelId="{FA42CA26-CBEC-4C26-80D3-92768DE18F2A}" type="pres">
      <dgm:prSet presAssocID="{D2904A49-6B5A-4977-BA5D-1BF235FAA9A6}" presName="comp" presStyleCnt="0"/>
      <dgm:spPr/>
    </dgm:pt>
    <dgm:pt modelId="{BFF2BBCD-6F84-439D-B96C-A5ED7EA84C14}" type="pres">
      <dgm:prSet presAssocID="{D2904A49-6B5A-4977-BA5D-1BF235FAA9A6}" presName="box" presStyleLbl="node1" presStyleIdx="0" presStyleCnt="3"/>
      <dgm:spPr/>
      <dgm:t>
        <a:bodyPr/>
        <a:lstStyle/>
        <a:p>
          <a:endParaRPr lang="es-ES"/>
        </a:p>
      </dgm:t>
    </dgm:pt>
    <dgm:pt modelId="{4D79613B-82BA-4883-B3D4-4C20919B6D35}" type="pres">
      <dgm:prSet presAssocID="{D2904A49-6B5A-4977-BA5D-1BF235FAA9A6}" presName="img" presStyleLbl="fgImgPlace1" presStyleIdx="0" presStyleCnt="3"/>
      <dgm:spPr/>
    </dgm:pt>
    <dgm:pt modelId="{463BFBAE-FB9B-47D6-9F6A-9D2DF2011DB7}" type="pres">
      <dgm:prSet presAssocID="{D2904A49-6B5A-4977-BA5D-1BF235FAA9A6}" presName="text" presStyleLbl="node1" presStyleIdx="0" presStyleCnt="3">
        <dgm:presLayoutVars>
          <dgm:bulletEnabled val="1"/>
        </dgm:presLayoutVars>
      </dgm:prSet>
      <dgm:spPr/>
      <dgm:t>
        <a:bodyPr/>
        <a:lstStyle/>
        <a:p>
          <a:endParaRPr lang="es-ES"/>
        </a:p>
      </dgm:t>
    </dgm:pt>
    <dgm:pt modelId="{32CA6C13-734E-4FDF-86E3-2FAA24F3304A}" type="pres">
      <dgm:prSet presAssocID="{B331730B-42DF-433C-B69C-9D2D52C9EB02}" presName="spacer" presStyleCnt="0"/>
      <dgm:spPr/>
    </dgm:pt>
    <dgm:pt modelId="{92FD02F4-FA8D-49EF-BB3B-BF5452F3B9CE}" type="pres">
      <dgm:prSet presAssocID="{E5BADE68-8973-4DA6-A59E-3D3137C80712}" presName="comp" presStyleCnt="0"/>
      <dgm:spPr/>
    </dgm:pt>
    <dgm:pt modelId="{E162FCAC-B2A7-4955-AE3C-217F1B63BD11}" type="pres">
      <dgm:prSet presAssocID="{E5BADE68-8973-4DA6-A59E-3D3137C80712}" presName="box" presStyleLbl="node1" presStyleIdx="1" presStyleCnt="3"/>
      <dgm:spPr/>
      <dgm:t>
        <a:bodyPr/>
        <a:lstStyle/>
        <a:p>
          <a:endParaRPr lang="es-ES"/>
        </a:p>
      </dgm:t>
    </dgm:pt>
    <dgm:pt modelId="{F6740287-C021-44AB-825A-C1121B788480}" type="pres">
      <dgm:prSet presAssocID="{E5BADE68-8973-4DA6-A59E-3D3137C80712}" presName="img" presStyleLbl="fgImgPlace1" presStyleIdx="1" presStyleCnt="3"/>
      <dgm:spPr/>
    </dgm:pt>
    <dgm:pt modelId="{B21C00EB-F8F6-40E2-8616-34BE213C7BC6}" type="pres">
      <dgm:prSet presAssocID="{E5BADE68-8973-4DA6-A59E-3D3137C80712}" presName="text" presStyleLbl="node1" presStyleIdx="1" presStyleCnt="3">
        <dgm:presLayoutVars>
          <dgm:bulletEnabled val="1"/>
        </dgm:presLayoutVars>
      </dgm:prSet>
      <dgm:spPr/>
      <dgm:t>
        <a:bodyPr/>
        <a:lstStyle/>
        <a:p>
          <a:endParaRPr lang="es-ES"/>
        </a:p>
      </dgm:t>
    </dgm:pt>
    <dgm:pt modelId="{B311944B-20E5-4BD4-A87C-8B2E518BCA27}" type="pres">
      <dgm:prSet presAssocID="{FEB94C57-6D9A-456D-996A-2B87EDE063B1}" presName="spacer" presStyleCnt="0"/>
      <dgm:spPr/>
    </dgm:pt>
    <dgm:pt modelId="{17DA0B47-5444-430F-BAC5-FC725BD53F39}" type="pres">
      <dgm:prSet presAssocID="{969A6FBB-4194-4611-936A-1C6FE8A113DD}" presName="comp" presStyleCnt="0"/>
      <dgm:spPr/>
    </dgm:pt>
    <dgm:pt modelId="{70789B86-41B2-40B1-84FF-F900FB714246}" type="pres">
      <dgm:prSet presAssocID="{969A6FBB-4194-4611-936A-1C6FE8A113DD}" presName="box" presStyleLbl="node1" presStyleIdx="2" presStyleCnt="3"/>
      <dgm:spPr/>
      <dgm:t>
        <a:bodyPr/>
        <a:lstStyle/>
        <a:p>
          <a:endParaRPr lang="es-ES"/>
        </a:p>
      </dgm:t>
    </dgm:pt>
    <dgm:pt modelId="{1FE05848-8D67-4862-AF83-B33E19BF93FC}" type="pres">
      <dgm:prSet presAssocID="{969A6FBB-4194-4611-936A-1C6FE8A113DD}" presName="img" presStyleLbl="fgImgPlace1" presStyleIdx="2" presStyleCnt="3"/>
      <dgm:spPr>
        <a:blipFill rotWithShape="1">
          <a:blip xmlns:r="http://schemas.openxmlformats.org/officeDocument/2006/relationships" r:embed="rId1"/>
          <a:stretch>
            <a:fillRect/>
          </a:stretch>
        </a:blipFill>
      </dgm:spPr>
    </dgm:pt>
    <dgm:pt modelId="{498C9EEB-316B-424F-BE91-96CE8515F571}" type="pres">
      <dgm:prSet presAssocID="{969A6FBB-4194-4611-936A-1C6FE8A113DD}" presName="text" presStyleLbl="node1" presStyleIdx="2" presStyleCnt="3">
        <dgm:presLayoutVars>
          <dgm:bulletEnabled val="1"/>
        </dgm:presLayoutVars>
      </dgm:prSet>
      <dgm:spPr/>
      <dgm:t>
        <a:bodyPr/>
        <a:lstStyle/>
        <a:p>
          <a:endParaRPr lang="es-ES"/>
        </a:p>
      </dgm:t>
    </dgm:pt>
  </dgm:ptLst>
  <dgm:cxnLst>
    <dgm:cxn modelId="{104C1174-36A2-415F-85C4-F091B3E68075}" type="presOf" srcId="{D449F840-9DCB-4CB6-84D9-9EA89A61F6F5}" destId="{07F6A65E-2908-4FCB-9DAE-56B97449D5F7}" srcOrd="0" destOrd="0" presId="urn:microsoft.com/office/officeart/2005/8/layout/vList4"/>
    <dgm:cxn modelId="{A2F4E530-FC19-497C-B01E-EFEE39582E03}" type="presOf" srcId="{E5BADE68-8973-4DA6-A59E-3D3137C80712}" destId="{B21C00EB-F8F6-40E2-8616-34BE213C7BC6}" srcOrd="1" destOrd="0" presId="urn:microsoft.com/office/officeart/2005/8/layout/vList4"/>
    <dgm:cxn modelId="{8598B7B2-8B3B-4E58-A393-D8A2AA76E18E}" type="presOf" srcId="{112C83ED-8CC2-41C4-9E0C-2C759D18C687}" destId="{E162FCAC-B2A7-4955-AE3C-217F1B63BD11}" srcOrd="0" destOrd="1" presId="urn:microsoft.com/office/officeart/2005/8/layout/vList4"/>
    <dgm:cxn modelId="{B0FCB522-C05D-44AC-ABB0-D05AD86AE8EF}" type="presOf" srcId="{2645D2AA-3C3E-49DD-898C-68B1B7E5A005}" destId="{70789B86-41B2-40B1-84FF-F900FB714246}" srcOrd="0" destOrd="1" presId="urn:microsoft.com/office/officeart/2005/8/layout/vList4"/>
    <dgm:cxn modelId="{84582910-27D9-452B-8F02-ECFB13FFFFB9}" type="presOf" srcId="{D2904A49-6B5A-4977-BA5D-1BF235FAA9A6}" destId="{BFF2BBCD-6F84-439D-B96C-A5ED7EA84C14}" srcOrd="0" destOrd="0" presId="urn:microsoft.com/office/officeart/2005/8/layout/vList4"/>
    <dgm:cxn modelId="{3D370EAB-7E15-4593-BF21-27D7E419A58D}" srcId="{D2904A49-6B5A-4977-BA5D-1BF235FAA9A6}" destId="{128970F5-01E6-464B-A13D-9E89C829FA5F}" srcOrd="0" destOrd="0" parTransId="{2DF07C49-567D-4D39-A1C4-BACF1F575E1F}" sibTransId="{5D79BDAA-3241-455D-9010-D9DA25AF08EE}"/>
    <dgm:cxn modelId="{BE3B6141-566D-4926-AE7B-195FEED72778}" srcId="{D2904A49-6B5A-4977-BA5D-1BF235FAA9A6}" destId="{10AB86CD-CD9C-41DD-9DD8-5290C50B45E8}" srcOrd="1" destOrd="0" parTransId="{CB440F12-BC18-41E4-9444-D261F741B81B}" sibTransId="{6DBA0E2D-993B-4359-B351-F38ECF9F55B4}"/>
    <dgm:cxn modelId="{C1251CFE-6ABB-4CAD-9D68-E42970418515}" type="presOf" srcId="{112C83ED-8CC2-41C4-9E0C-2C759D18C687}" destId="{B21C00EB-F8F6-40E2-8616-34BE213C7BC6}" srcOrd="1" destOrd="1" presId="urn:microsoft.com/office/officeart/2005/8/layout/vList4"/>
    <dgm:cxn modelId="{6C3D8246-635A-4519-AC4B-B147F79DEEC3}" type="presOf" srcId="{7721F4A3-FCED-4678-AB58-4DBEF944C61A}" destId="{498C9EEB-316B-424F-BE91-96CE8515F571}" srcOrd="1" destOrd="2" presId="urn:microsoft.com/office/officeart/2005/8/layout/vList4"/>
    <dgm:cxn modelId="{78887A98-BD5C-4664-A5C8-7BC969D235AF}" type="presOf" srcId="{D2904A49-6B5A-4977-BA5D-1BF235FAA9A6}" destId="{463BFBAE-FB9B-47D6-9F6A-9D2DF2011DB7}" srcOrd="1" destOrd="0" presId="urn:microsoft.com/office/officeart/2005/8/layout/vList4"/>
    <dgm:cxn modelId="{0C077FF5-4A11-4AE0-AEEF-A81BCF384252}" type="presOf" srcId="{128970F5-01E6-464B-A13D-9E89C829FA5F}" destId="{463BFBAE-FB9B-47D6-9F6A-9D2DF2011DB7}" srcOrd="1" destOrd="1" presId="urn:microsoft.com/office/officeart/2005/8/layout/vList4"/>
    <dgm:cxn modelId="{A26C7CDC-AD08-45AF-8D4B-4A0212272CF0}" type="presOf" srcId="{240B261E-ECAA-477F-9C2A-653A31E14DAB}" destId="{B21C00EB-F8F6-40E2-8616-34BE213C7BC6}" srcOrd="1" destOrd="2" presId="urn:microsoft.com/office/officeart/2005/8/layout/vList4"/>
    <dgm:cxn modelId="{68D5F589-F7CC-4D59-81ED-17844D50216D}" type="presOf" srcId="{969A6FBB-4194-4611-936A-1C6FE8A113DD}" destId="{70789B86-41B2-40B1-84FF-F900FB714246}" srcOrd="0" destOrd="0" presId="urn:microsoft.com/office/officeart/2005/8/layout/vList4"/>
    <dgm:cxn modelId="{FEEF9BEC-406D-467F-AEE6-E5086A638889}" srcId="{E5BADE68-8973-4DA6-A59E-3D3137C80712}" destId="{240B261E-ECAA-477F-9C2A-653A31E14DAB}" srcOrd="1" destOrd="0" parTransId="{6D3D5A5F-95D7-4F3F-BEDB-BF0F871E632D}" sibTransId="{1A435F16-5E1A-4591-BA08-0DF283236D81}"/>
    <dgm:cxn modelId="{E077DEB7-4F96-408D-BF1F-8C0959FAAB11}" type="presOf" srcId="{7721F4A3-FCED-4678-AB58-4DBEF944C61A}" destId="{70789B86-41B2-40B1-84FF-F900FB714246}" srcOrd="0" destOrd="2" presId="urn:microsoft.com/office/officeart/2005/8/layout/vList4"/>
    <dgm:cxn modelId="{48F5A196-F459-4206-9D8E-852CA60B1418}" srcId="{969A6FBB-4194-4611-936A-1C6FE8A113DD}" destId="{2645D2AA-3C3E-49DD-898C-68B1B7E5A005}" srcOrd="0" destOrd="0" parTransId="{18AE9EE1-1A8D-414C-9640-66D71C361DA0}" sibTransId="{A892E98C-8BFA-4257-8F30-59D31906731F}"/>
    <dgm:cxn modelId="{E48FE9C0-2169-4F42-BA48-1C890CB0F3FC}" srcId="{D449F840-9DCB-4CB6-84D9-9EA89A61F6F5}" destId="{D2904A49-6B5A-4977-BA5D-1BF235FAA9A6}" srcOrd="0" destOrd="0" parTransId="{109D9EDD-63C5-41CA-9E7E-B3DE3268AB75}" sibTransId="{B331730B-42DF-433C-B69C-9D2D52C9EB02}"/>
    <dgm:cxn modelId="{7C79CCFD-1984-492B-A89F-CCBE853EB420}" type="presOf" srcId="{240B261E-ECAA-477F-9C2A-653A31E14DAB}" destId="{E162FCAC-B2A7-4955-AE3C-217F1B63BD11}" srcOrd="0" destOrd="2" presId="urn:microsoft.com/office/officeart/2005/8/layout/vList4"/>
    <dgm:cxn modelId="{13189E0A-346A-4534-AB39-B359FCAEDE1D}" type="presOf" srcId="{128970F5-01E6-464B-A13D-9E89C829FA5F}" destId="{BFF2BBCD-6F84-439D-B96C-A5ED7EA84C14}" srcOrd="0" destOrd="1" presId="urn:microsoft.com/office/officeart/2005/8/layout/vList4"/>
    <dgm:cxn modelId="{DFCD6723-19D2-4DC4-9E8D-42EF27232518}" srcId="{D449F840-9DCB-4CB6-84D9-9EA89A61F6F5}" destId="{969A6FBB-4194-4611-936A-1C6FE8A113DD}" srcOrd="2" destOrd="0" parTransId="{62A87DC8-9ABF-4314-87B5-959C59AF1775}" sibTransId="{37C2EB61-5DC4-4B82-ABD7-F92FDB41C797}"/>
    <dgm:cxn modelId="{9652855A-31F2-4893-A4C7-0CB698035397}" srcId="{E5BADE68-8973-4DA6-A59E-3D3137C80712}" destId="{112C83ED-8CC2-41C4-9E0C-2C759D18C687}" srcOrd="0" destOrd="0" parTransId="{EBBA2055-A797-490A-BA07-3D4A4B8B3E69}" sibTransId="{223303D7-4F0F-498E-A84E-6E025738495B}"/>
    <dgm:cxn modelId="{F47031AA-64F4-4CE3-B3D6-E5DF99D07041}" type="presOf" srcId="{2645D2AA-3C3E-49DD-898C-68B1B7E5A005}" destId="{498C9EEB-316B-424F-BE91-96CE8515F571}" srcOrd="1" destOrd="1" presId="urn:microsoft.com/office/officeart/2005/8/layout/vList4"/>
    <dgm:cxn modelId="{FCA91881-E08C-41C2-A0E3-E4300C14CC9E}" type="presOf" srcId="{E5BADE68-8973-4DA6-A59E-3D3137C80712}" destId="{E162FCAC-B2A7-4955-AE3C-217F1B63BD11}" srcOrd="0" destOrd="0" presId="urn:microsoft.com/office/officeart/2005/8/layout/vList4"/>
    <dgm:cxn modelId="{9FC09CF6-758B-4E04-9597-77D5C5B4E6A5}" srcId="{D449F840-9DCB-4CB6-84D9-9EA89A61F6F5}" destId="{E5BADE68-8973-4DA6-A59E-3D3137C80712}" srcOrd="1" destOrd="0" parTransId="{B201751A-913C-4096-B6D7-1BED34582971}" sibTransId="{FEB94C57-6D9A-456D-996A-2B87EDE063B1}"/>
    <dgm:cxn modelId="{EC433B0A-58CE-4A08-A336-5342D136F04E}" type="presOf" srcId="{969A6FBB-4194-4611-936A-1C6FE8A113DD}" destId="{498C9EEB-316B-424F-BE91-96CE8515F571}" srcOrd="1" destOrd="0" presId="urn:microsoft.com/office/officeart/2005/8/layout/vList4"/>
    <dgm:cxn modelId="{B59CC25B-1DFE-4335-8953-797B6D60A6CA}" srcId="{969A6FBB-4194-4611-936A-1C6FE8A113DD}" destId="{7721F4A3-FCED-4678-AB58-4DBEF944C61A}" srcOrd="1" destOrd="0" parTransId="{EA536B11-BFF7-4355-BC3E-542DB0B71252}" sibTransId="{635081FC-E9A6-4D4E-B7C8-A757C55D3DA8}"/>
    <dgm:cxn modelId="{31D15293-B0AE-46F9-95BA-60F41CF579D8}" type="presOf" srcId="{10AB86CD-CD9C-41DD-9DD8-5290C50B45E8}" destId="{BFF2BBCD-6F84-439D-B96C-A5ED7EA84C14}" srcOrd="0" destOrd="2" presId="urn:microsoft.com/office/officeart/2005/8/layout/vList4"/>
    <dgm:cxn modelId="{71AFE5E5-C777-41D7-A90B-555C2910619C}" type="presOf" srcId="{10AB86CD-CD9C-41DD-9DD8-5290C50B45E8}" destId="{463BFBAE-FB9B-47D6-9F6A-9D2DF2011DB7}" srcOrd="1" destOrd="2" presId="urn:microsoft.com/office/officeart/2005/8/layout/vList4"/>
    <dgm:cxn modelId="{2631E440-8D49-4326-ACE6-8C18CA06AB06}" type="presParOf" srcId="{07F6A65E-2908-4FCB-9DAE-56B97449D5F7}" destId="{FA42CA26-CBEC-4C26-80D3-92768DE18F2A}" srcOrd="0" destOrd="0" presId="urn:microsoft.com/office/officeart/2005/8/layout/vList4"/>
    <dgm:cxn modelId="{890D3050-FE84-46C8-8142-282B9C2C0E40}" type="presParOf" srcId="{FA42CA26-CBEC-4C26-80D3-92768DE18F2A}" destId="{BFF2BBCD-6F84-439D-B96C-A5ED7EA84C14}" srcOrd="0" destOrd="0" presId="urn:microsoft.com/office/officeart/2005/8/layout/vList4"/>
    <dgm:cxn modelId="{7AA74A38-5C9D-4654-8CFA-B08E30C5CC74}" type="presParOf" srcId="{FA42CA26-CBEC-4C26-80D3-92768DE18F2A}" destId="{4D79613B-82BA-4883-B3D4-4C20919B6D35}" srcOrd="1" destOrd="0" presId="urn:microsoft.com/office/officeart/2005/8/layout/vList4"/>
    <dgm:cxn modelId="{21754573-6EF7-4B5F-A0A1-1974946783CD}" type="presParOf" srcId="{FA42CA26-CBEC-4C26-80D3-92768DE18F2A}" destId="{463BFBAE-FB9B-47D6-9F6A-9D2DF2011DB7}" srcOrd="2" destOrd="0" presId="urn:microsoft.com/office/officeart/2005/8/layout/vList4"/>
    <dgm:cxn modelId="{1EB814AE-4743-49A3-9E70-03EF79F67840}" type="presParOf" srcId="{07F6A65E-2908-4FCB-9DAE-56B97449D5F7}" destId="{32CA6C13-734E-4FDF-86E3-2FAA24F3304A}" srcOrd="1" destOrd="0" presId="urn:microsoft.com/office/officeart/2005/8/layout/vList4"/>
    <dgm:cxn modelId="{9275576E-8E2E-4BDD-A5DB-8A37B437BC1B}" type="presParOf" srcId="{07F6A65E-2908-4FCB-9DAE-56B97449D5F7}" destId="{92FD02F4-FA8D-49EF-BB3B-BF5452F3B9CE}" srcOrd="2" destOrd="0" presId="urn:microsoft.com/office/officeart/2005/8/layout/vList4"/>
    <dgm:cxn modelId="{78EEC786-3369-4F01-A13C-984506960121}" type="presParOf" srcId="{92FD02F4-FA8D-49EF-BB3B-BF5452F3B9CE}" destId="{E162FCAC-B2A7-4955-AE3C-217F1B63BD11}" srcOrd="0" destOrd="0" presId="urn:microsoft.com/office/officeart/2005/8/layout/vList4"/>
    <dgm:cxn modelId="{DF57C3B8-4B2A-4FD0-AD7F-9D3548DB6E0D}" type="presParOf" srcId="{92FD02F4-FA8D-49EF-BB3B-BF5452F3B9CE}" destId="{F6740287-C021-44AB-825A-C1121B788480}" srcOrd="1" destOrd="0" presId="urn:microsoft.com/office/officeart/2005/8/layout/vList4"/>
    <dgm:cxn modelId="{2DD38ABD-BB32-4869-8711-A08E592C11CC}" type="presParOf" srcId="{92FD02F4-FA8D-49EF-BB3B-BF5452F3B9CE}" destId="{B21C00EB-F8F6-40E2-8616-34BE213C7BC6}" srcOrd="2" destOrd="0" presId="urn:microsoft.com/office/officeart/2005/8/layout/vList4"/>
    <dgm:cxn modelId="{3D2D8690-F369-4B14-89A5-06027183961E}" type="presParOf" srcId="{07F6A65E-2908-4FCB-9DAE-56B97449D5F7}" destId="{B311944B-20E5-4BD4-A87C-8B2E518BCA27}" srcOrd="3" destOrd="0" presId="urn:microsoft.com/office/officeart/2005/8/layout/vList4"/>
    <dgm:cxn modelId="{4E5D8A85-DBDA-4DFA-B29E-22F71D22F66D}" type="presParOf" srcId="{07F6A65E-2908-4FCB-9DAE-56B97449D5F7}" destId="{17DA0B47-5444-430F-BAC5-FC725BD53F39}" srcOrd="4" destOrd="0" presId="urn:microsoft.com/office/officeart/2005/8/layout/vList4"/>
    <dgm:cxn modelId="{F555AFA3-451D-4187-8AB2-4ECE462F6254}" type="presParOf" srcId="{17DA0B47-5444-430F-BAC5-FC725BD53F39}" destId="{70789B86-41B2-40B1-84FF-F900FB714246}" srcOrd="0" destOrd="0" presId="urn:microsoft.com/office/officeart/2005/8/layout/vList4"/>
    <dgm:cxn modelId="{35D1BE02-CAEE-45D9-9C9F-076E00AF5DC1}" type="presParOf" srcId="{17DA0B47-5444-430F-BAC5-FC725BD53F39}" destId="{1FE05848-8D67-4862-AF83-B33E19BF93FC}" srcOrd="1" destOrd="0" presId="urn:microsoft.com/office/officeart/2005/8/layout/vList4"/>
    <dgm:cxn modelId="{3756AC48-1133-4D5F-A80B-7F26A89035EF}" type="presParOf" srcId="{17DA0B47-5444-430F-BAC5-FC725BD53F39}" destId="{498C9EEB-316B-424F-BE91-96CE8515F571}"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B180705-B41E-47D7-9B41-CB1975F9526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ES"/>
        </a:p>
      </dgm:t>
    </dgm:pt>
    <dgm:pt modelId="{94E42FBD-756E-4953-ACD4-15B240620EAF}">
      <dgm:prSet phldrT="[Texto]"/>
      <dgm:spPr/>
      <dgm:t>
        <a:bodyPr/>
        <a:lstStyle/>
        <a:p>
          <a:r>
            <a:rPr lang="es-ES" dirty="0" smtClean="0"/>
            <a:t>Infraestructura</a:t>
          </a:r>
          <a:endParaRPr lang="es-ES" dirty="0"/>
        </a:p>
      </dgm:t>
    </dgm:pt>
    <dgm:pt modelId="{18FA46D2-C758-469D-9F01-7C03D11D0BC7}" type="parTrans" cxnId="{C91BA041-6142-4150-A235-442ABA0BC542}">
      <dgm:prSet/>
      <dgm:spPr/>
      <dgm:t>
        <a:bodyPr/>
        <a:lstStyle/>
        <a:p>
          <a:endParaRPr lang="es-ES"/>
        </a:p>
      </dgm:t>
    </dgm:pt>
    <dgm:pt modelId="{16CF138E-6D17-4FD2-A791-F3B668E2F084}" type="sibTrans" cxnId="{C91BA041-6142-4150-A235-442ABA0BC542}">
      <dgm:prSet/>
      <dgm:spPr/>
      <dgm:t>
        <a:bodyPr/>
        <a:lstStyle/>
        <a:p>
          <a:endParaRPr lang="es-ES"/>
        </a:p>
      </dgm:t>
    </dgm:pt>
    <dgm:pt modelId="{F4331133-9E85-44BA-9989-0720FCE9B0AC}">
      <dgm:prSet phldrT="[Texto]"/>
      <dgm:spPr/>
      <dgm:t>
        <a:bodyPr/>
        <a:lstStyle/>
        <a:p>
          <a:r>
            <a:rPr lang="es-ES" dirty="0" smtClean="0"/>
            <a:t>Técnica</a:t>
          </a:r>
          <a:endParaRPr lang="es-ES" dirty="0"/>
        </a:p>
      </dgm:t>
    </dgm:pt>
    <dgm:pt modelId="{99FFE719-CA9F-413D-ADE9-1B62ED5A9957}" type="parTrans" cxnId="{4BB66D56-F86F-41C9-B035-72E1987E0079}">
      <dgm:prSet/>
      <dgm:spPr/>
      <dgm:t>
        <a:bodyPr/>
        <a:lstStyle/>
        <a:p>
          <a:endParaRPr lang="es-ES"/>
        </a:p>
      </dgm:t>
    </dgm:pt>
    <dgm:pt modelId="{350F4783-C831-4EE5-9D6E-8B168EF4A122}" type="sibTrans" cxnId="{4BB66D56-F86F-41C9-B035-72E1987E0079}">
      <dgm:prSet/>
      <dgm:spPr/>
      <dgm:t>
        <a:bodyPr/>
        <a:lstStyle/>
        <a:p>
          <a:endParaRPr lang="es-ES"/>
        </a:p>
      </dgm:t>
    </dgm:pt>
    <dgm:pt modelId="{10A4182F-71A2-4592-B6F9-FBA6FB5A77F1}">
      <dgm:prSet phldrT="[Texto]"/>
      <dgm:spPr/>
      <dgm:t>
        <a:bodyPr/>
        <a:lstStyle/>
        <a:p>
          <a:r>
            <a:rPr lang="es-ES" dirty="0" smtClean="0"/>
            <a:t>Veterinarios </a:t>
          </a:r>
          <a:endParaRPr lang="es-ES" dirty="0"/>
        </a:p>
      </dgm:t>
    </dgm:pt>
    <dgm:pt modelId="{2C444680-87BB-47B3-A05F-B705AF33B1D6}" type="parTrans" cxnId="{19E9BA71-64A4-49BB-9CB2-1A7646536FB3}">
      <dgm:prSet/>
      <dgm:spPr/>
      <dgm:t>
        <a:bodyPr/>
        <a:lstStyle/>
        <a:p>
          <a:endParaRPr lang="es-ES"/>
        </a:p>
      </dgm:t>
    </dgm:pt>
    <dgm:pt modelId="{86D0C8E5-F155-4080-9A4E-F3DF87DDBDE7}" type="sibTrans" cxnId="{19E9BA71-64A4-49BB-9CB2-1A7646536FB3}">
      <dgm:prSet/>
      <dgm:spPr/>
      <dgm:t>
        <a:bodyPr/>
        <a:lstStyle/>
        <a:p>
          <a:endParaRPr lang="es-ES"/>
        </a:p>
      </dgm:t>
    </dgm:pt>
    <dgm:pt modelId="{CE74195E-A415-41FD-941E-9C6C78EA1002}">
      <dgm:prSet phldrT="[Texto]"/>
      <dgm:spPr/>
      <dgm:t>
        <a:bodyPr/>
        <a:lstStyle/>
        <a:p>
          <a:r>
            <a:rPr lang="es-ES" dirty="0" smtClean="0"/>
            <a:t>Otros Técnicos</a:t>
          </a:r>
          <a:endParaRPr lang="es-ES" dirty="0"/>
        </a:p>
      </dgm:t>
    </dgm:pt>
    <dgm:pt modelId="{8A88434E-4DBE-4962-BFC5-B1764CA0A6CA}" type="parTrans" cxnId="{7A01A651-1E27-4539-9117-7F2DC17DCEB1}">
      <dgm:prSet/>
      <dgm:spPr/>
      <dgm:t>
        <a:bodyPr/>
        <a:lstStyle/>
        <a:p>
          <a:endParaRPr lang="es-ES"/>
        </a:p>
      </dgm:t>
    </dgm:pt>
    <dgm:pt modelId="{7BC2CDBC-1B83-41D0-9EBA-CBBAB67A3B82}" type="sibTrans" cxnId="{7A01A651-1E27-4539-9117-7F2DC17DCEB1}">
      <dgm:prSet/>
      <dgm:spPr/>
      <dgm:t>
        <a:bodyPr/>
        <a:lstStyle/>
        <a:p>
          <a:endParaRPr lang="es-ES"/>
        </a:p>
      </dgm:t>
    </dgm:pt>
    <dgm:pt modelId="{584FA1E2-904B-4F8A-86B9-F47979CF6D7E}">
      <dgm:prSet phldrT="[Texto]"/>
      <dgm:spPr/>
      <dgm:t>
        <a:bodyPr/>
        <a:lstStyle/>
        <a:p>
          <a:r>
            <a:rPr lang="es-ES" dirty="0" smtClean="0"/>
            <a:t>Administrativa</a:t>
          </a:r>
          <a:endParaRPr lang="es-ES" dirty="0"/>
        </a:p>
      </dgm:t>
    </dgm:pt>
    <dgm:pt modelId="{3C688743-1497-44DA-B1E0-2906F9C44700}" type="parTrans" cxnId="{336ABA7F-4709-47F7-9985-55658EFE3328}">
      <dgm:prSet/>
      <dgm:spPr/>
      <dgm:t>
        <a:bodyPr/>
        <a:lstStyle/>
        <a:p>
          <a:endParaRPr lang="es-ES"/>
        </a:p>
      </dgm:t>
    </dgm:pt>
    <dgm:pt modelId="{E94DE969-255F-457C-AE74-B2671778F0EB}" type="sibTrans" cxnId="{336ABA7F-4709-47F7-9985-55658EFE3328}">
      <dgm:prSet/>
      <dgm:spPr/>
      <dgm:t>
        <a:bodyPr/>
        <a:lstStyle/>
        <a:p>
          <a:endParaRPr lang="es-ES"/>
        </a:p>
      </dgm:t>
    </dgm:pt>
    <dgm:pt modelId="{6CB5F8BC-6577-4F47-9A5B-2BF648F371CF}">
      <dgm:prSet phldrT="[Texto]"/>
      <dgm:spPr/>
      <dgm:t>
        <a:bodyPr/>
        <a:lstStyle/>
        <a:p>
          <a:r>
            <a:rPr lang="es-ES" dirty="0" smtClean="0"/>
            <a:t>Gestión del Conocimiento</a:t>
          </a:r>
          <a:endParaRPr lang="es-ES" dirty="0"/>
        </a:p>
      </dgm:t>
    </dgm:pt>
    <dgm:pt modelId="{2654EFDA-268C-4923-BAA2-6EB87389808F}" type="parTrans" cxnId="{ECC8FB3C-9BC6-4C63-A1C7-08C2DF36ADDE}">
      <dgm:prSet/>
      <dgm:spPr/>
      <dgm:t>
        <a:bodyPr/>
        <a:lstStyle/>
        <a:p>
          <a:endParaRPr lang="es-ES"/>
        </a:p>
      </dgm:t>
    </dgm:pt>
    <dgm:pt modelId="{0DBA5968-3BED-4AD5-B1C8-EC15D2EBD7F5}" type="sibTrans" cxnId="{ECC8FB3C-9BC6-4C63-A1C7-08C2DF36ADDE}">
      <dgm:prSet/>
      <dgm:spPr/>
      <dgm:t>
        <a:bodyPr/>
        <a:lstStyle/>
        <a:p>
          <a:endParaRPr lang="es-ES"/>
        </a:p>
      </dgm:t>
    </dgm:pt>
    <dgm:pt modelId="{1C3780AE-4DA6-4063-AFDF-F23489626E00}" type="pres">
      <dgm:prSet presAssocID="{AB180705-B41E-47D7-9B41-CB1975F9526A}" presName="diagram" presStyleCnt="0">
        <dgm:presLayoutVars>
          <dgm:chPref val="1"/>
          <dgm:dir/>
          <dgm:animOne val="branch"/>
          <dgm:animLvl val="lvl"/>
          <dgm:resizeHandles val="exact"/>
        </dgm:presLayoutVars>
      </dgm:prSet>
      <dgm:spPr/>
      <dgm:t>
        <a:bodyPr/>
        <a:lstStyle/>
        <a:p>
          <a:endParaRPr lang="es-ES"/>
        </a:p>
      </dgm:t>
    </dgm:pt>
    <dgm:pt modelId="{B2995796-870D-4245-8B29-AD1876808C89}" type="pres">
      <dgm:prSet presAssocID="{94E42FBD-756E-4953-ACD4-15B240620EAF}" presName="root1" presStyleCnt="0"/>
      <dgm:spPr/>
    </dgm:pt>
    <dgm:pt modelId="{1D2420AA-25CE-48F9-91C8-37B76097AC89}" type="pres">
      <dgm:prSet presAssocID="{94E42FBD-756E-4953-ACD4-15B240620EAF}" presName="LevelOneTextNode" presStyleLbl="node0" presStyleIdx="0" presStyleCnt="1">
        <dgm:presLayoutVars>
          <dgm:chPref val="3"/>
        </dgm:presLayoutVars>
      </dgm:prSet>
      <dgm:spPr/>
      <dgm:t>
        <a:bodyPr/>
        <a:lstStyle/>
        <a:p>
          <a:endParaRPr lang="es-ES"/>
        </a:p>
      </dgm:t>
    </dgm:pt>
    <dgm:pt modelId="{695D416B-D5B5-446C-B926-B2C97637EA07}" type="pres">
      <dgm:prSet presAssocID="{94E42FBD-756E-4953-ACD4-15B240620EAF}" presName="level2hierChild" presStyleCnt="0"/>
      <dgm:spPr/>
    </dgm:pt>
    <dgm:pt modelId="{0862B385-01EC-42C1-BE50-A37B46F5D683}" type="pres">
      <dgm:prSet presAssocID="{99FFE719-CA9F-413D-ADE9-1B62ED5A9957}" presName="conn2-1" presStyleLbl="parChTrans1D2" presStyleIdx="0" presStyleCnt="2"/>
      <dgm:spPr/>
      <dgm:t>
        <a:bodyPr/>
        <a:lstStyle/>
        <a:p>
          <a:endParaRPr lang="es-ES"/>
        </a:p>
      </dgm:t>
    </dgm:pt>
    <dgm:pt modelId="{8CCDFD8D-0CE4-4E19-9193-D4DB91B576FD}" type="pres">
      <dgm:prSet presAssocID="{99FFE719-CA9F-413D-ADE9-1B62ED5A9957}" presName="connTx" presStyleLbl="parChTrans1D2" presStyleIdx="0" presStyleCnt="2"/>
      <dgm:spPr/>
      <dgm:t>
        <a:bodyPr/>
        <a:lstStyle/>
        <a:p>
          <a:endParaRPr lang="es-ES"/>
        </a:p>
      </dgm:t>
    </dgm:pt>
    <dgm:pt modelId="{118FCDCC-A1BB-49D3-88A5-CB5333B530B7}" type="pres">
      <dgm:prSet presAssocID="{F4331133-9E85-44BA-9989-0720FCE9B0AC}" presName="root2" presStyleCnt="0"/>
      <dgm:spPr/>
    </dgm:pt>
    <dgm:pt modelId="{4517EE24-3CA3-4CC5-83F1-F56C2A45216E}" type="pres">
      <dgm:prSet presAssocID="{F4331133-9E85-44BA-9989-0720FCE9B0AC}" presName="LevelTwoTextNode" presStyleLbl="node2" presStyleIdx="0" presStyleCnt="2">
        <dgm:presLayoutVars>
          <dgm:chPref val="3"/>
        </dgm:presLayoutVars>
      </dgm:prSet>
      <dgm:spPr/>
      <dgm:t>
        <a:bodyPr/>
        <a:lstStyle/>
        <a:p>
          <a:endParaRPr lang="es-ES"/>
        </a:p>
      </dgm:t>
    </dgm:pt>
    <dgm:pt modelId="{F359DA32-A407-4752-9429-505E197204DA}" type="pres">
      <dgm:prSet presAssocID="{F4331133-9E85-44BA-9989-0720FCE9B0AC}" presName="level3hierChild" presStyleCnt="0"/>
      <dgm:spPr/>
    </dgm:pt>
    <dgm:pt modelId="{62AAC6DB-B4D5-4D2D-9356-091AAED84BA4}" type="pres">
      <dgm:prSet presAssocID="{2C444680-87BB-47B3-A05F-B705AF33B1D6}" presName="conn2-1" presStyleLbl="parChTrans1D3" presStyleIdx="0" presStyleCnt="3"/>
      <dgm:spPr/>
      <dgm:t>
        <a:bodyPr/>
        <a:lstStyle/>
        <a:p>
          <a:endParaRPr lang="es-ES"/>
        </a:p>
      </dgm:t>
    </dgm:pt>
    <dgm:pt modelId="{0A771743-2BFE-4FA6-987C-40AEC333D245}" type="pres">
      <dgm:prSet presAssocID="{2C444680-87BB-47B3-A05F-B705AF33B1D6}" presName="connTx" presStyleLbl="parChTrans1D3" presStyleIdx="0" presStyleCnt="3"/>
      <dgm:spPr/>
      <dgm:t>
        <a:bodyPr/>
        <a:lstStyle/>
        <a:p>
          <a:endParaRPr lang="es-ES"/>
        </a:p>
      </dgm:t>
    </dgm:pt>
    <dgm:pt modelId="{30627CD4-2081-4A4B-B0DB-59D93ACD2D89}" type="pres">
      <dgm:prSet presAssocID="{10A4182F-71A2-4592-B6F9-FBA6FB5A77F1}" presName="root2" presStyleCnt="0"/>
      <dgm:spPr/>
    </dgm:pt>
    <dgm:pt modelId="{846D03D0-B098-4356-A58E-A350B80F2B9A}" type="pres">
      <dgm:prSet presAssocID="{10A4182F-71A2-4592-B6F9-FBA6FB5A77F1}" presName="LevelTwoTextNode" presStyleLbl="node3" presStyleIdx="0" presStyleCnt="3">
        <dgm:presLayoutVars>
          <dgm:chPref val="3"/>
        </dgm:presLayoutVars>
      </dgm:prSet>
      <dgm:spPr/>
      <dgm:t>
        <a:bodyPr/>
        <a:lstStyle/>
        <a:p>
          <a:endParaRPr lang="es-ES"/>
        </a:p>
      </dgm:t>
    </dgm:pt>
    <dgm:pt modelId="{A667BC4F-E9EF-439E-B5D7-C659EE4F9ABF}" type="pres">
      <dgm:prSet presAssocID="{10A4182F-71A2-4592-B6F9-FBA6FB5A77F1}" presName="level3hierChild" presStyleCnt="0"/>
      <dgm:spPr/>
    </dgm:pt>
    <dgm:pt modelId="{E91DEA11-23FF-48D3-A8E0-DB6D47204E37}" type="pres">
      <dgm:prSet presAssocID="{8A88434E-4DBE-4962-BFC5-B1764CA0A6CA}" presName="conn2-1" presStyleLbl="parChTrans1D3" presStyleIdx="1" presStyleCnt="3"/>
      <dgm:spPr/>
      <dgm:t>
        <a:bodyPr/>
        <a:lstStyle/>
        <a:p>
          <a:endParaRPr lang="es-ES"/>
        </a:p>
      </dgm:t>
    </dgm:pt>
    <dgm:pt modelId="{4A40532F-0E87-4C2A-B6D0-FC38F2DF62DA}" type="pres">
      <dgm:prSet presAssocID="{8A88434E-4DBE-4962-BFC5-B1764CA0A6CA}" presName="connTx" presStyleLbl="parChTrans1D3" presStyleIdx="1" presStyleCnt="3"/>
      <dgm:spPr/>
      <dgm:t>
        <a:bodyPr/>
        <a:lstStyle/>
        <a:p>
          <a:endParaRPr lang="es-ES"/>
        </a:p>
      </dgm:t>
    </dgm:pt>
    <dgm:pt modelId="{9CF253B2-52E2-4FA2-8C55-A825757D5D9E}" type="pres">
      <dgm:prSet presAssocID="{CE74195E-A415-41FD-941E-9C6C78EA1002}" presName="root2" presStyleCnt="0"/>
      <dgm:spPr/>
    </dgm:pt>
    <dgm:pt modelId="{2CD2A977-B9B3-4FFB-B273-BB5991E33305}" type="pres">
      <dgm:prSet presAssocID="{CE74195E-A415-41FD-941E-9C6C78EA1002}" presName="LevelTwoTextNode" presStyleLbl="node3" presStyleIdx="1" presStyleCnt="3">
        <dgm:presLayoutVars>
          <dgm:chPref val="3"/>
        </dgm:presLayoutVars>
      </dgm:prSet>
      <dgm:spPr/>
      <dgm:t>
        <a:bodyPr/>
        <a:lstStyle/>
        <a:p>
          <a:endParaRPr lang="es-ES"/>
        </a:p>
      </dgm:t>
    </dgm:pt>
    <dgm:pt modelId="{5AF482B5-885C-45AF-BD7F-82718149A48A}" type="pres">
      <dgm:prSet presAssocID="{CE74195E-A415-41FD-941E-9C6C78EA1002}" presName="level3hierChild" presStyleCnt="0"/>
      <dgm:spPr/>
    </dgm:pt>
    <dgm:pt modelId="{5E55F83C-9C49-424C-A661-F08717839EB6}" type="pres">
      <dgm:prSet presAssocID="{3C688743-1497-44DA-B1E0-2906F9C44700}" presName="conn2-1" presStyleLbl="parChTrans1D2" presStyleIdx="1" presStyleCnt="2"/>
      <dgm:spPr/>
      <dgm:t>
        <a:bodyPr/>
        <a:lstStyle/>
        <a:p>
          <a:endParaRPr lang="es-ES"/>
        </a:p>
      </dgm:t>
    </dgm:pt>
    <dgm:pt modelId="{D06A09EC-08A5-4F51-B7C1-965B448804DE}" type="pres">
      <dgm:prSet presAssocID="{3C688743-1497-44DA-B1E0-2906F9C44700}" presName="connTx" presStyleLbl="parChTrans1D2" presStyleIdx="1" presStyleCnt="2"/>
      <dgm:spPr/>
      <dgm:t>
        <a:bodyPr/>
        <a:lstStyle/>
        <a:p>
          <a:endParaRPr lang="es-ES"/>
        </a:p>
      </dgm:t>
    </dgm:pt>
    <dgm:pt modelId="{1DAD3827-30B0-47D8-8007-246E53A19758}" type="pres">
      <dgm:prSet presAssocID="{584FA1E2-904B-4F8A-86B9-F47979CF6D7E}" presName="root2" presStyleCnt="0"/>
      <dgm:spPr/>
    </dgm:pt>
    <dgm:pt modelId="{986B1FE2-AFE5-43B3-81A9-AFB1C493A6B6}" type="pres">
      <dgm:prSet presAssocID="{584FA1E2-904B-4F8A-86B9-F47979CF6D7E}" presName="LevelTwoTextNode" presStyleLbl="node2" presStyleIdx="1" presStyleCnt="2">
        <dgm:presLayoutVars>
          <dgm:chPref val="3"/>
        </dgm:presLayoutVars>
      </dgm:prSet>
      <dgm:spPr/>
      <dgm:t>
        <a:bodyPr/>
        <a:lstStyle/>
        <a:p>
          <a:endParaRPr lang="es-ES"/>
        </a:p>
      </dgm:t>
    </dgm:pt>
    <dgm:pt modelId="{7465D2B8-27CC-465C-BD68-3317941B383C}" type="pres">
      <dgm:prSet presAssocID="{584FA1E2-904B-4F8A-86B9-F47979CF6D7E}" presName="level3hierChild" presStyleCnt="0"/>
      <dgm:spPr/>
    </dgm:pt>
    <dgm:pt modelId="{AF4542A5-7329-4B24-B954-D912772A1EA9}" type="pres">
      <dgm:prSet presAssocID="{2654EFDA-268C-4923-BAA2-6EB87389808F}" presName="conn2-1" presStyleLbl="parChTrans1D3" presStyleIdx="2" presStyleCnt="3"/>
      <dgm:spPr/>
      <dgm:t>
        <a:bodyPr/>
        <a:lstStyle/>
        <a:p>
          <a:endParaRPr lang="es-ES"/>
        </a:p>
      </dgm:t>
    </dgm:pt>
    <dgm:pt modelId="{789DF122-C9D9-4B96-9275-2E929A692DDB}" type="pres">
      <dgm:prSet presAssocID="{2654EFDA-268C-4923-BAA2-6EB87389808F}" presName="connTx" presStyleLbl="parChTrans1D3" presStyleIdx="2" presStyleCnt="3"/>
      <dgm:spPr/>
      <dgm:t>
        <a:bodyPr/>
        <a:lstStyle/>
        <a:p>
          <a:endParaRPr lang="es-ES"/>
        </a:p>
      </dgm:t>
    </dgm:pt>
    <dgm:pt modelId="{A1E291CD-B770-4E2F-B181-E1621E67D6D7}" type="pres">
      <dgm:prSet presAssocID="{6CB5F8BC-6577-4F47-9A5B-2BF648F371CF}" presName="root2" presStyleCnt="0"/>
      <dgm:spPr/>
    </dgm:pt>
    <dgm:pt modelId="{0AA63109-90A3-4293-9891-D86E9A24901D}" type="pres">
      <dgm:prSet presAssocID="{6CB5F8BC-6577-4F47-9A5B-2BF648F371CF}" presName="LevelTwoTextNode" presStyleLbl="node3" presStyleIdx="2" presStyleCnt="3">
        <dgm:presLayoutVars>
          <dgm:chPref val="3"/>
        </dgm:presLayoutVars>
      </dgm:prSet>
      <dgm:spPr/>
      <dgm:t>
        <a:bodyPr/>
        <a:lstStyle/>
        <a:p>
          <a:endParaRPr lang="es-ES"/>
        </a:p>
      </dgm:t>
    </dgm:pt>
    <dgm:pt modelId="{02BD283D-96CC-4650-A6E5-CD83C4A79096}" type="pres">
      <dgm:prSet presAssocID="{6CB5F8BC-6577-4F47-9A5B-2BF648F371CF}" presName="level3hierChild" presStyleCnt="0"/>
      <dgm:spPr/>
    </dgm:pt>
  </dgm:ptLst>
  <dgm:cxnLst>
    <dgm:cxn modelId="{26988CC4-2FFB-407D-84F2-9AC494C20BBC}" type="presOf" srcId="{10A4182F-71A2-4592-B6F9-FBA6FB5A77F1}" destId="{846D03D0-B098-4356-A58E-A350B80F2B9A}" srcOrd="0" destOrd="0" presId="urn:microsoft.com/office/officeart/2005/8/layout/hierarchy2"/>
    <dgm:cxn modelId="{EDA6048E-C542-460A-933F-0C5C751BC86C}" type="presOf" srcId="{99FFE719-CA9F-413D-ADE9-1B62ED5A9957}" destId="{0862B385-01EC-42C1-BE50-A37B46F5D683}" srcOrd="0" destOrd="0" presId="urn:microsoft.com/office/officeart/2005/8/layout/hierarchy2"/>
    <dgm:cxn modelId="{4610911E-7323-4E92-BA8D-8AA3A0243CE0}" type="presOf" srcId="{8A88434E-4DBE-4962-BFC5-B1764CA0A6CA}" destId="{E91DEA11-23FF-48D3-A8E0-DB6D47204E37}" srcOrd="0" destOrd="0" presId="urn:microsoft.com/office/officeart/2005/8/layout/hierarchy2"/>
    <dgm:cxn modelId="{ECC8FB3C-9BC6-4C63-A1C7-08C2DF36ADDE}" srcId="{584FA1E2-904B-4F8A-86B9-F47979CF6D7E}" destId="{6CB5F8BC-6577-4F47-9A5B-2BF648F371CF}" srcOrd="0" destOrd="0" parTransId="{2654EFDA-268C-4923-BAA2-6EB87389808F}" sibTransId="{0DBA5968-3BED-4AD5-B1C8-EC15D2EBD7F5}"/>
    <dgm:cxn modelId="{23ECA0BC-9157-4906-B862-0026D2D628E0}" type="presOf" srcId="{CE74195E-A415-41FD-941E-9C6C78EA1002}" destId="{2CD2A977-B9B3-4FFB-B273-BB5991E33305}" srcOrd="0" destOrd="0" presId="urn:microsoft.com/office/officeart/2005/8/layout/hierarchy2"/>
    <dgm:cxn modelId="{C91BA041-6142-4150-A235-442ABA0BC542}" srcId="{AB180705-B41E-47D7-9B41-CB1975F9526A}" destId="{94E42FBD-756E-4953-ACD4-15B240620EAF}" srcOrd="0" destOrd="0" parTransId="{18FA46D2-C758-469D-9F01-7C03D11D0BC7}" sibTransId="{16CF138E-6D17-4FD2-A791-F3B668E2F084}"/>
    <dgm:cxn modelId="{4A747EB1-B841-4A81-A1B1-BD6B1B80A879}" type="presOf" srcId="{2654EFDA-268C-4923-BAA2-6EB87389808F}" destId="{789DF122-C9D9-4B96-9275-2E929A692DDB}" srcOrd="1" destOrd="0" presId="urn:microsoft.com/office/officeart/2005/8/layout/hierarchy2"/>
    <dgm:cxn modelId="{4BB66D56-F86F-41C9-B035-72E1987E0079}" srcId="{94E42FBD-756E-4953-ACD4-15B240620EAF}" destId="{F4331133-9E85-44BA-9989-0720FCE9B0AC}" srcOrd="0" destOrd="0" parTransId="{99FFE719-CA9F-413D-ADE9-1B62ED5A9957}" sibTransId="{350F4783-C831-4EE5-9D6E-8B168EF4A122}"/>
    <dgm:cxn modelId="{B51E1943-62BA-4236-B4FE-64A7D8869C36}" type="presOf" srcId="{6CB5F8BC-6577-4F47-9A5B-2BF648F371CF}" destId="{0AA63109-90A3-4293-9891-D86E9A24901D}" srcOrd="0" destOrd="0" presId="urn:microsoft.com/office/officeart/2005/8/layout/hierarchy2"/>
    <dgm:cxn modelId="{6A6E89DD-BD6B-430D-901A-01D15DD8D9B1}" type="presOf" srcId="{AB180705-B41E-47D7-9B41-CB1975F9526A}" destId="{1C3780AE-4DA6-4063-AFDF-F23489626E00}" srcOrd="0" destOrd="0" presId="urn:microsoft.com/office/officeart/2005/8/layout/hierarchy2"/>
    <dgm:cxn modelId="{D3540490-03AA-4E16-BF51-E980C18D7886}" type="presOf" srcId="{2C444680-87BB-47B3-A05F-B705AF33B1D6}" destId="{0A771743-2BFE-4FA6-987C-40AEC333D245}" srcOrd="1" destOrd="0" presId="urn:microsoft.com/office/officeart/2005/8/layout/hierarchy2"/>
    <dgm:cxn modelId="{7A01A651-1E27-4539-9117-7F2DC17DCEB1}" srcId="{F4331133-9E85-44BA-9989-0720FCE9B0AC}" destId="{CE74195E-A415-41FD-941E-9C6C78EA1002}" srcOrd="1" destOrd="0" parTransId="{8A88434E-4DBE-4962-BFC5-B1764CA0A6CA}" sibTransId="{7BC2CDBC-1B83-41D0-9EBA-CBBAB67A3B82}"/>
    <dgm:cxn modelId="{BA8D9513-F0BB-4C6C-B8F4-E67E9518A8C3}" type="presOf" srcId="{8A88434E-4DBE-4962-BFC5-B1764CA0A6CA}" destId="{4A40532F-0E87-4C2A-B6D0-FC38F2DF62DA}" srcOrd="1" destOrd="0" presId="urn:microsoft.com/office/officeart/2005/8/layout/hierarchy2"/>
    <dgm:cxn modelId="{D9427AF7-8010-4255-894D-8502E35BF129}" type="presOf" srcId="{584FA1E2-904B-4F8A-86B9-F47979CF6D7E}" destId="{986B1FE2-AFE5-43B3-81A9-AFB1C493A6B6}" srcOrd="0" destOrd="0" presId="urn:microsoft.com/office/officeart/2005/8/layout/hierarchy2"/>
    <dgm:cxn modelId="{A54CA219-D3A7-4531-B37A-93FCF8C197BA}" type="presOf" srcId="{2C444680-87BB-47B3-A05F-B705AF33B1D6}" destId="{62AAC6DB-B4D5-4D2D-9356-091AAED84BA4}" srcOrd="0" destOrd="0" presId="urn:microsoft.com/office/officeart/2005/8/layout/hierarchy2"/>
    <dgm:cxn modelId="{19E9BA71-64A4-49BB-9CB2-1A7646536FB3}" srcId="{F4331133-9E85-44BA-9989-0720FCE9B0AC}" destId="{10A4182F-71A2-4592-B6F9-FBA6FB5A77F1}" srcOrd="0" destOrd="0" parTransId="{2C444680-87BB-47B3-A05F-B705AF33B1D6}" sibTransId="{86D0C8E5-F155-4080-9A4E-F3DF87DDBDE7}"/>
    <dgm:cxn modelId="{FD8D07BE-FD0C-4C83-8374-932D2CA9ABCC}" type="presOf" srcId="{3C688743-1497-44DA-B1E0-2906F9C44700}" destId="{D06A09EC-08A5-4F51-B7C1-965B448804DE}" srcOrd="1" destOrd="0" presId="urn:microsoft.com/office/officeart/2005/8/layout/hierarchy2"/>
    <dgm:cxn modelId="{336ABA7F-4709-47F7-9985-55658EFE3328}" srcId="{94E42FBD-756E-4953-ACD4-15B240620EAF}" destId="{584FA1E2-904B-4F8A-86B9-F47979CF6D7E}" srcOrd="1" destOrd="0" parTransId="{3C688743-1497-44DA-B1E0-2906F9C44700}" sibTransId="{E94DE969-255F-457C-AE74-B2671778F0EB}"/>
    <dgm:cxn modelId="{6DA42A9B-3E86-4DE5-8A0F-51384DF863C0}" type="presOf" srcId="{94E42FBD-756E-4953-ACD4-15B240620EAF}" destId="{1D2420AA-25CE-48F9-91C8-37B76097AC89}" srcOrd="0" destOrd="0" presId="urn:microsoft.com/office/officeart/2005/8/layout/hierarchy2"/>
    <dgm:cxn modelId="{02CD317C-F0C2-4005-B303-FF8012EF87E7}" type="presOf" srcId="{99FFE719-CA9F-413D-ADE9-1B62ED5A9957}" destId="{8CCDFD8D-0CE4-4E19-9193-D4DB91B576FD}" srcOrd="1" destOrd="0" presId="urn:microsoft.com/office/officeart/2005/8/layout/hierarchy2"/>
    <dgm:cxn modelId="{BCC17C4A-B203-4F35-9925-36A3E7327AD6}" type="presOf" srcId="{3C688743-1497-44DA-B1E0-2906F9C44700}" destId="{5E55F83C-9C49-424C-A661-F08717839EB6}" srcOrd="0" destOrd="0" presId="urn:microsoft.com/office/officeart/2005/8/layout/hierarchy2"/>
    <dgm:cxn modelId="{1C102CC1-AD8A-40A9-AEB0-3B21D0B1A3DB}" type="presOf" srcId="{2654EFDA-268C-4923-BAA2-6EB87389808F}" destId="{AF4542A5-7329-4B24-B954-D912772A1EA9}" srcOrd="0" destOrd="0" presId="urn:microsoft.com/office/officeart/2005/8/layout/hierarchy2"/>
    <dgm:cxn modelId="{EA8FD1E2-CB88-4014-B675-99BE2355D878}" type="presOf" srcId="{F4331133-9E85-44BA-9989-0720FCE9B0AC}" destId="{4517EE24-3CA3-4CC5-83F1-F56C2A45216E}" srcOrd="0" destOrd="0" presId="urn:microsoft.com/office/officeart/2005/8/layout/hierarchy2"/>
    <dgm:cxn modelId="{F62520F0-045D-4B8B-BBA3-C7DD4AC76F55}" type="presParOf" srcId="{1C3780AE-4DA6-4063-AFDF-F23489626E00}" destId="{B2995796-870D-4245-8B29-AD1876808C89}" srcOrd="0" destOrd="0" presId="urn:microsoft.com/office/officeart/2005/8/layout/hierarchy2"/>
    <dgm:cxn modelId="{9C0E3507-00F6-4F8A-A078-9F1AFC7E5E4C}" type="presParOf" srcId="{B2995796-870D-4245-8B29-AD1876808C89}" destId="{1D2420AA-25CE-48F9-91C8-37B76097AC89}" srcOrd="0" destOrd="0" presId="urn:microsoft.com/office/officeart/2005/8/layout/hierarchy2"/>
    <dgm:cxn modelId="{1458BC5D-18EA-4321-843E-7D27E8D04795}" type="presParOf" srcId="{B2995796-870D-4245-8B29-AD1876808C89}" destId="{695D416B-D5B5-446C-B926-B2C97637EA07}" srcOrd="1" destOrd="0" presId="urn:microsoft.com/office/officeart/2005/8/layout/hierarchy2"/>
    <dgm:cxn modelId="{9294580F-D00F-4474-948D-FF7A1F760CBD}" type="presParOf" srcId="{695D416B-D5B5-446C-B926-B2C97637EA07}" destId="{0862B385-01EC-42C1-BE50-A37B46F5D683}" srcOrd="0" destOrd="0" presId="urn:microsoft.com/office/officeart/2005/8/layout/hierarchy2"/>
    <dgm:cxn modelId="{6F89F1ED-E06B-4D49-9ED4-5B788F9745D5}" type="presParOf" srcId="{0862B385-01EC-42C1-BE50-A37B46F5D683}" destId="{8CCDFD8D-0CE4-4E19-9193-D4DB91B576FD}" srcOrd="0" destOrd="0" presId="urn:microsoft.com/office/officeart/2005/8/layout/hierarchy2"/>
    <dgm:cxn modelId="{43A10374-D94C-41C1-A1A4-B91F08DE77C2}" type="presParOf" srcId="{695D416B-D5B5-446C-B926-B2C97637EA07}" destId="{118FCDCC-A1BB-49D3-88A5-CB5333B530B7}" srcOrd="1" destOrd="0" presId="urn:microsoft.com/office/officeart/2005/8/layout/hierarchy2"/>
    <dgm:cxn modelId="{29CD5545-C4DF-4931-96D0-9327CC3FE905}" type="presParOf" srcId="{118FCDCC-A1BB-49D3-88A5-CB5333B530B7}" destId="{4517EE24-3CA3-4CC5-83F1-F56C2A45216E}" srcOrd="0" destOrd="0" presId="urn:microsoft.com/office/officeart/2005/8/layout/hierarchy2"/>
    <dgm:cxn modelId="{CCFE5E83-6386-42CC-B54D-75C8808248D8}" type="presParOf" srcId="{118FCDCC-A1BB-49D3-88A5-CB5333B530B7}" destId="{F359DA32-A407-4752-9429-505E197204DA}" srcOrd="1" destOrd="0" presId="urn:microsoft.com/office/officeart/2005/8/layout/hierarchy2"/>
    <dgm:cxn modelId="{09C46B31-3B97-4FE9-B1F9-538E419C36E4}" type="presParOf" srcId="{F359DA32-A407-4752-9429-505E197204DA}" destId="{62AAC6DB-B4D5-4D2D-9356-091AAED84BA4}" srcOrd="0" destOrd="0" presId="urn:microsoft.com/office/officeart/2005/8/layout/hierarchy2"/>
    <dgm:cxn modelId="{6AB26036-2F54-4734-9288-78160DAE1B71}" type="presParOf" srcId="{62AAC6DB-B4D5-4D2D-9356-091AAED84BA4}" destId="{0A771743-2BFE-4FA6-987C-40AEC333D245}" srcOrd="0" destOrd="0" presId="urn:microsoft.com/office/officeart/2005/8/layout/hierarchy2"/>
    <dgm:cxn modelId="{A4E530E5-083D-4408-86FE-4019703BAC60}" type="presParOf" srcId="{F359DA32-A407-4752-9429-505E197204DA}" destId="{30627CD4-2081-4A4B-B0DB-59D93ACD2D89}" srcOrd="1" destOrd="0" presId="urn:microsoft.com/office/officeart/2005/8/layout/hierarchy2"/>
    <dgm:cxn modelId="{2FC8E266-D435-49A0-A4CE-F669208E0C5D}" type="presParOf" srcId="{30627CD4-2081-4A4B-B0DB-59D93ACD2D89}" destId="{846D03D0-B098-4356-A58E-A350B80F2B9A}" srcOrd="0" destOrd="0" presId="urn:microsoft.com/office/officeart/2005/8/layout/hierarchy2"/>
    <dgm:cxn modelId="{4D30A4F2-AABC-4C2F-B424-D75EE735A066}" type="presParOf" srcId="{30627CD4-2081-4A4B-B0DB-59D93ACD2D89}" destId="{A667BC4F-E9EF-439E-B5D7-C659EE4F9ABF}" srcOrd="1" destOrd="0" presId="urn:microsoft.com/office/officeart/2005/8/layout/hierarchy2"/>
    <dgm:cxn modelId="{D472A5D2-90AC-491C-B654-36C19C26FE15}" type="presParOf" srcId="{F359DA32-A407-4752-9429-505E197204DA}" destId="{E91DEA11-23FF-48D3-A8E0-DB6D47204E37}" srcOrd="2" destOrd="0" presId="urn:microsoft.com/office/officeart/2005/8/layout/hierarchy2"/>
    <dgm:cxn modelId="{8FCBF8AE-48CB-4488-A1F5-2A2BF64C147C}" type="presParOf" srcId="{E91DEA11-23FF-48D3-A8E0-DB6D47204E37}" destId="{4A40532F-0E87-4C2A-B6D0-FC38F2DF62DA}" srcOrd="0" destOrd="0" presId="urn:microsoft.com/office/officeart/2005/8/layout/hierarchy2"/>
    <dgm:cxn modelId="{0538912B-9D38-4929-A45E-3056AC509DDD}" type="presParOf" srcId="{F359DA32-A407-4752-9429-505E197204DA}" destId="{9CF253B2-52E2-4FA2-8C55-A825757D5D9E}" srcOrd="3" destOrd="0" presId="urn:microsoft.com/office/officeart/2005/8/layout/hierarchy2"/>
    <dgm:cxn modelId="{88C16E9C-C1D8-41BE-8A26-AB7E1460A6B6}" type="presParOf" srcId="{9CF253B2-52E2-4FA2-8C55-A825757D5D9E}" destId="{2CD2A977-B9B3-4FFB-B273-BB5991E33305}" srcOrd="0" destOrd="0" presId="urn:microsoft.com/office/officeart/2005/8/layout/hierarchy2"/>
    <dgm:cxn modelId="{CB591C61-EED1-48CA-BDA8-D9D78393A145}" type="presParOf" srcId="{9CF253B2-52E2-4FA2-8C55-A825757D5D9E}" destId="{5AF482B5-885C-45AF-BD7F-82718149A48A}" srcOrd="1" destOrd="0" presId="urn:microsoft.com/office/officeart/2005/8/layout/hierarchy2"/>
    <dgm:cxn modelId="{70DA00C8-2CC4-4E49-801B-7D3ED1E1A075}" type="presParOf" srcId="{695D416B-D5B5-446C-B926-B2C97637EA07}" destId="{5E55F83C-9C49-424C-A661-F08717839EB6}" srcOrd="2" destOrd="0" presId="urn:microsoft.com/office/officeart/2005/8/layout/hierarchy2"/>
    <dgm:cxn modelId="{2A985A14-01E9-4745-B945-95A8B1BFF7FF}" type="presParOf" srcId="{5E55F83C-9C49-424C-A661-F08717839EB6}" destId="{D06A09EC-08A5-4F51-B7C1-965B448804DE}" srcOrd="0" destOrd="0" presId="urn:microsoft.com/office/officeart/2005/8/layout/hierarchy2"/>
    <dgm:cxn modelId="{B2E71E92-A40B-446D-A7A4-702795664E5B}" type="presParOf" srcId="{695D416B-D5B5-446C-B926-B2C97637EA07}" destId="{1DAD3827-30B0-47D8-8007-246E53A19758}" srcOrd="3" destOrd="0" presId="urn:microsoft.com/office/officeart/2005/8/layout/hierarchy2"/>
    <dgm:cxn modelId="{7665CECD-C54D-42FC-92DD-7F97C52B2F43}" type="presParOf" srcId="{1DAD3827-30B0-47D8-8007-246E53A19758}" destId="{986B1FE2-AFE5-43B3-81A9-AFB1C493A6B6}" srcOrd="0" destOrd="0" presId="urn:microsoft.com/office/officeart/2005/8/layout/hierarchy2"/>
    <dgm:cxn modelId="{F4BBA9C9-3193-42E3-B89F-28BCB79B7C44}" type="presParOf" srcId="{1DAD3827-30B0-47D8-8007-246E53A19758}" destId="{7465D2B8-27CC-465C-BD68-3317941B383C}" srcOrd="1" destOrd="0" presId="urn:microsoft.com/office/officeart/2005/8/layout/hierarchy2"/>
    <dgm:cxn modelId="{3EAFDD02-62B3-4CC8-A490-FC518BBDF972}" type="presParOf" srcId="{7465D2B8-27CC-465C-BD68-3317941B383C}" destId="{AF4542A5-7329-4B24-B954-D912772A1EA9}" srcOrd="0" destOrd="0" presId="urn:microsoft.com/office/officeart/2005/8/layout/hierarchy2"/>
    <dgm:cxn modelId="{CB79D3E6-101B-42E0-9622-3423E7580FF7}" type="presParOf" srcId="{AF4542A5-7329-4B24-B954-D912772A1EA9}" destId="{789DF122-C9D9-4B96-9275-2E929A692DDB}" srcOrd="0" destOrd="0" presId="urn:microsoft.com/office/officeart/2005/8/layout/hierarchy2"/>
    <dgm:cxn modelId="{D357A2BF-A5C3-4D2D-AA5A-7B51401E9200}" type="presParOf" srcId="{7465D2B8-27CC-465C-BD68-3317941B383C}" destId="{A1E291CD-B770-4E2F-B181-E1621E67D6D7}" srcOrd="1" destOrd="0" presId="urn:microsoft.com/office/officeart/2005/8/layout/hierarchy2"/>
    <dgm:cxn modelId="{B4C84B92-3CDE-4411-BCE8-A44CC8429AB8}" type="presParOf" srcId="{A1E291CD-B770-4E2F-B181-E1621E67D6D7}" destId="{0AA63109-90A3-4293-9891-D86E9A24901D}" srcOrd="0" destOrd="0" presId="urn:microsoft.com/office/officeart/2005/8/layout/hierarchy2"/>
    <dgm:cxn modelId="{F8B46305-1BAF-4C08-934D-D28064BC35A3}" type="presParOf" srcId="{A1E291CD-B770-4E2F-B181-E1621E67D6D7}" destId="{02BD283D-96CC-4650-A6E5-CD83C4A79096}"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8F59A1D-63F7-456F-BC15-A03500FE5FD7}"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s-ES"/>
        </a:p>
      </dgm:t>
    </dgm:pt>
    <dgm:pt modelId="{D27E3AFA-F061-4AC7-8050-15CA57B7106C}">
      <dgm:prSet phldrT="[Texto]"/>
      <dgm:spPr/>
      <dgm:t>
        <a:bodyPr/>
        <a:lstStyle/>
        <a:p>
          <a:r>
            <a:rPr lang="es-ES" dirty="0" smtClean="0"/>
            <a:t>Veterinarios</a:t>
          </a:r>
          <a:endParaRPr lang="es-ES" dirty="0"/>
        </a:p>
      </dgm:t>
    </dgm:pt>
    <dgm:pt modelId="{DD0A6D89-4A74-4DD6-84B8-DA3B4778ECA8}" type="parTrans" cxnId="{7562EB0E-76A4-477D-B77D-8A09DD786D7D}">
      <dgm:prSet/>
      <dgm:spPr/>
      <dgm:t>
        <a:bodyPr/>
        <a:lstStyle/>
        <a:p>
          <a:endParaRPr lang="es-ES"/>
        </a:p>
      </dgm:t>
    </dgm:pt>
    <dgm:pt modelId="{BE676FA1-9DA6-4DA0-B804-5802D2405C9A}" type="sibTrans" cxnId="{7562EB0E-76A4-477D-B77D-8A09DD786D7D}">
      <dgm:prSet/>
      <dgm:spPr/>
      <dgm:t>
        <a:bodyPr/>
        <a:lstStyle/>
        <a:p>
          <a:endParaRPr lang="es-ES"/>
        </a:p>
      </dgm:t>
    </dgm:pt>
    <dgm:pt modelId="{19BBDBD5-DCEB-4A49-8B31-0206C71CAC94}">
      <dgm:prSet phldrT="[Texto]"/>
      <dgm:spPr/>
      <dgm:t>
        <a:bodyPr/>
        <a:lstStyle/>
        <a:p>
          <a:r>
            <a:rPr lang="es-ES" dirty="0" smtClean="0"/>
            <a:t>Técnicos de  Extensión Agraria</a:t>
          </a:r>
          <a:endParaRPr lang="es-ES" dirty="0"/>
        </a:p>
      </dgm:t>
    </dgm:pt>
    <dgm:pt modelId="{DC294BBA-83E5-43B0-A2C3-81DD0A8ECB59}" type="parTrans" cxnId="{79F93335-5D9A-4EF2-9191-FEA74839FE35}">
      <dgm:prSet/>
      <dgm:spPr/>
      <dgm:t>
        <a:bodyPr/>
        <a:lstStyle/>
        <a:p>
          <a:endParaRPr lang="es-ES"/>
        </a:p>
      </dgm:t>
    </dgm:pt>
    <dgm:pt modelId="{262BB1D8-E06C-436B-8BA0-88A9CC36592C}" type="sibTrans" cxnId="{79F93335-5D9A-4EF2-9191-FEA74839FE35}">
      <dgm:prSet/>
      <dgm:spPr/>
      <dgm:t>
        <a:bodyPr/>
        <a:lstStyle/>
        <a:p>
          <a:endParaRPr lang="es-ES"/>
        </a:p>
      </dgm:t>
    </dgm:pt>
    <dgm:pt modelId="{844792A8-E418-4595-8E1F-BFB492E945A8}">
      <dgm:prSet phldrT="[Texto]"/>
      <dgm:spPr/>
      <dgm:t>
        <a:bodyPr/>
        <a:lstStyle/>
        <a:p>
          <a:r>
            <a:rPr lang="es-ES" dirty="0" smtClean="0"/>
            <a:t>Otros Técnicos</a:t>
          </a:r>
          <a:endParaRPr lang="es-ES" dirty="0"/>
        </a:p>
      </dgm:t>
    </dgm:pt>
    <dgm:pt modelId="{D7203EC8-60F3-42A8-99A2-0FA83D0BF41E}" type="parTrans" cxnId="{309DAA85-1951-47BD-9839-B4E95454507F}">
      <dgm:prSet/>
      <dgm:spPr/>
      <dgm:t>
        <a:bodyPr/>
        <a:lstStyle/>
        <a:p>
          <a:endParaRPr lang="es-ES"/>
        </a:p>
      </dgm:t>
    </dgm:pt>
    <dgm:pt modelId="{56EEA6C6-8DCF-43DD-9E8F-A667C30D9826}" type="sibTrans" cxnId="{309DAA85-1951-47BD-9839-B4E95454507F}">
      <dgm:prSet/>
      <dgm:spPr/>
      <dgm:t>
        <a:bodyPr/>
        <a:lstStyle/>
        <a:p>
          <a:endParaRPr lang="es-ES"/>
        </a:p>
      </dgm:t>
    </dgm:pt>
    <dgm:pt modelId="{1E358FAA-8090-49C9-9A16-39CA70E7B2DA}">
      <dgm:prSet phldrT="[Texto]"/>
      <dgm:spPr/>
      <dgm:t>
        <a:bodyPr/>
        <a:lstStyle/>
        <a:p>
          <a:r>
            <a:rPr lang="es-ES" dirty="0" smtClean="0"/>
            <a:t>Población</a:t>
          </a:r>
          <a:endParaRPr lang="es-ES" dirty="0"/>
        </a:p>
      </dgm:t>
    </dgm:pt>
    <dgm:pt modelId="{7763FC0C-1AE0-4487-9780-0A35721D00A2}" type="parTrans" cxnId="{64757DCB-8085-4FC6-98E0-D9282A87DC28}">
      <dgm:prSet/>
      <dgm:spPr/>
      <dgm:t>
        <a:bodyPr/>
        <a:lstStyle/>
        <a:p>
          <a:endParaRPr lang="es-ES"/>
        </a:p>
      </dgm:t>
    </dgm:pt>
    <dgm:pt modelId="{E901F707-F443-43F6-9BA3-95D92A3F8BBF}" type="sibTrans" cxnId="{64757DCB-8085-4FC6-98E0-D9282A87DC28}">
      <dgm:prSet/>
      <dgm:spPr/>
      <dgm:t>
        <a:bodyPr/>
        <a:lstStyle/>
        <a:p>
          <a:endParaRPr lang="es-ES"/>
        </a:p>
      </dgm:t>
    </dgm:pt>
    <dgm:pt modelId="{F5A47B98-F09D-4489-A1A4-CCBF168C7528}">
      <dgm:prSet phldrT="[Texto]"/>
      <dgm:spPr/>
      <dgm:t>
        <a:bodyPr/>
        <a:lstStyle/>
        <a:p>
          <a:r>
            <a:rPr lang="es-ES" dirty="0" smtClean="0"/>
            <a:t>Administración </a:t>
          </a:r>
          <a:endParaRPr lang="es-ES" dirty="0"/>
        </a:p>
      </dgm:t>
    </dgm:pt>
    <dgm:pt modelId="{F24C9049-E33F-47D0-A12C-9B58566C1C7D}" type="parTrans" cxnId="{87F2F7D5-B740-4F7D-A849-190E479090DB}">
      <dgm:prSet/>
      <dgm:spPr/>
      <dgm:t>
        <a:bodyPr/>
        <a:lstStyle/>
        <a:p>
          <a:endParaRPr lang="es-ES"/>
        </a:p>
      </dgm:t>
    </dgm:pt>
    <dgm:pt modelId="{9967F251-9E46-4AFB-86B5-350A9021AF6A}" type="sibTrans" cxnId="{87F2F7D5-B740-4F7D-A849-190E479090DB}">
      <dgm:prSet/>
      <dgm:spPr/>
      <dgm:t>
        <a:bodyPr/>
        <a:lstStyle/>
        <a:p>
          <a:endParaRPr lang="es-ES"/>
        </a:p>
      </dgm:t>
    </dgm:pt>
    <dgm:pt modelId="{A175E51C-C31A-4380-B13E-FF513E38D1F0}" type="pres">
      <dgm:prSet presAssocID="{78F59A1D-63F7-456F-BC15-A03500FE5FD7}" presName="cycle" presStyleCnt="0">
        <dgm:presLayoutVars>
          <dgm:dir/>
          <dgm:resizeHandles val="exact"/>
        </dgm:presLayoutVars>
      </dgm:prSet>
      <dgm:spPr/>
      <dgm:t>
        <a:bodyPr/>
        <a:lstStyle/>
        <a:p>
          <a:endParaRPr lang="es-ES"/>
        </a:p>
      </dgm:t>
    </dgm:pt>
    <dgm:pt modelId="{88383C50-14B3-426E-BA7B-9A5A98AC66A7}" type="pres">
      <dgm:prSet presAssocID="{D27E3AFA-F061-4AC7-8050-15CA57B7106C}" presName="node" presStyleLbl="node1" presStyleIdx="0" presStyleCnt="5">
        <dgm:presLayoutVars>
          <dgm:bulletEnabled val="1"/>
        </dgm:presLayoutVars>
      </dgm:prSet>
      <dgm:spPr/>
      <dgm:t>
        <a:bodyPr/>
        <a:lstStyle/>
        <a:p>
          <a:endParaRPr lang="es-ES"/>
        </a:p>
      </dgm:t>
    </dgm:pt>
    <dgm:pt modelId="{04F32EE7-D284-4EEE-BAEC-B61FEFBE9485}" type="pres">
      <dgm:prSet presAssocID="{D27E3AFA-F061-4AC7-8050-15CA57B7106C}" presName="spNode" presStyleCnt="0"/>
      <dgm:spPr/>
    </dgm:pt>
    <dgm:pt modelId="{4BDCAA3F-A993-43D3-B956-994259BB4F1B}" type="pres">
      <dgm:prSet presAssocID="{BE676FA1-9DA6-4DA0-B804-5802D2405C9A}" presName="sibTrans" presStyleLbl="sibTrans1D1" presStyleIdx="0" presStyleCnt="5"/>
      <dgm:spPr/>
      <dgm:t>
        <a:bodyPr/>
        <a:lstStyle/>
        <a:p>
          <a:endParaRPr lang="es-ES"/>
        </a:p>
      </dgm:t>
    </dgm:pt>
    <dgm:pt modelId="{7DA6A045-E2EA-4A6E-A575-E8709795273E}" type="pres">
      <dgm:prSet presAssocID="{19BBDBD5-DCEB-4A49-8B31-0206C71CAC94}" presName="node" presStyleLbl="node1" presStyleIdx="1" presStyleCnt="5">
        <dgm:presLayoutVars>
          <dgm:bulletEnabled val="1"/>
        </dgm:presLayoutVars>
      </dgm:prSet>
      <dgm:spPr/>
      <dgm:t>
        <a:bodyPr/>
        <a:lstStyle/>
        <a:p>
          <a:endParaRPr lang="es-ES"/>
        </a:p>
      </dgm:t>
    </dgm:pt>
    <dgm:pt modelId="{04A4F16C-B251-4D85-9F8D-4B33FB869E92}" type="pres">
      <dgm:prSet presAssocID="{19BBDBD5-DCEB-4A49-8B31-0206C71CAC94}" presName="spNode" presStyleCnt="0"/>
      <dgm:spPr/>
    </dgm:pt>
    <dgm:pt modelId="{3ECAFD01-F768-42D8-8B39-3847482137C5}" type="pres">
      <dgm:prSet presAssocID="{262BB1D8-E06C-436B-8BA0-88A9CC36592C}" presName="sibTrans" presStyleLbl="sibTrans1D1" presStyleIdx="1" presStyleCnt="5"/>
      <dgm:spPr/>
      <dgm:t>
        <a:bodyPr/>
        <a:lstStyle/>
        <a:p>
          <a:endParaRPr lang="es-ES"/>
        </a:p>
      </dgm:t>
    </dgm:pt>
    <dgm:pt modelId="{850844BD-E6EA-4BB4-AF70-EC6E1A3FE682}" type="pres">
      <dgm:prSet presAssocID="{844792A8-E418-4595-8E1F-BFB492E945A8}" presName="node" presStyleLbl="node1" presStyleIdx="2" presStyleCnt="5">
        <dgm:presLayoutVars>
          <dgm:bulletEnabled val="1"/>
        </dgm:presLayoutVars>
      </dgm:prSet>
      <dgm:spPr/>
      <dgm:t>
        <a:bodyPr/>
        <a:lstStyle/>
        <a:p>
          <a:endParaRPr lang="es-ES"/>
        </a:p>
      </dgm:t>
    </dgm:pt>
    <dgm:pt modelId="{5CC20235-99EA-4E11-A28A-92F3809D6765}" type="pres">
      <dgm:prSet presAssocID="{844792A8-E418-4595-8E1F-BFB492E945A8}" presName="spNode" presStyleCnt="0"/>
      <dgm:spPr/>
    </dgm:pt>
    <dgm:pt modelId="{7E6BBAC0-EAB2-4EE3-A3F4-DA353A36030F}" type="pres">
      <dgm:prSet presAssocID="{56EEA6C6-8DCF-43DD-9E8F-A667C30D9826}" presName="sibTrans" presStyleLbl="sibTrans1D1" presStyleIdx="2" presStyleCnt="5"/>
      <dgm:spPr/>
      <dgm:t>
        <a:bodyPr/>
        <a:lstStyle/>
        <a:p>
          <a:endParaRPr lang="es-ES"/>
        </a:p>
      </dgm:t>
    </dgm:pt>
    <dgm:pt modelId="{217BC86F-17E3-470E-AD04-F9161240B056}" type="pres">
      <dgm:prSet presAssocID="{1E358FAA-8090-49C9-9A16-39CA70E7B2DA}" presName="node" presStyleLbl="node1" presStyleIdx="3" presStyleCnt="5">
        <dgm:presLayoutVars>
          <dgm:bulletEnabled val="1"/>
        </dgm:presLayoutVars>
      </dgm:prSet>
      <dgm:spPr/>
      <dgm:t>
        <a:bodyPr/>
        <a:lstStyle/>
        <a:p>
          <a:endParaRPr lang="es-ES"/>
        </a:p>
      </dgm:t>
    </dgm:pt>
    <dgm:pt modelId="{CA933634-795B-47AA-AF6F-8881DD412B62}" type="pres">
      <dgm:prSet presAssocID="{1E358FAA-8090-49C9-9A16-39CA70E7B2DA}" presName="spNode" presStyleCnt="0"/>
      <dgm:spPr/>
    </dgm:pt>
    <dgm:pt modelId="{8F8AF4D1-45FB-4572-ACAF-7C956716973C}" type="pres">
      <dgm:prSet presAssocID="{E901F707-F443-43F6-9BA3-95D92A3F8BBF}" presName="sibTrans" presStyleLbl="sibTrans1D1" presStyleIdx="3" presStyleCnt="5"/>
      <dgm:spPr/>
      <dgm:t>
        <a:bodyPr/>
        <a:lstStyle/>
        <a:p>
          <a:endParaRPr lang="es-ES"/>
        </a:p>
      </dgm:t>
    </dgm:pt>
    <dgm:pt modelId="{E923BB18-08D8-47D0-87D3-4AE2783D1055}" type="pres">
      <dgm:prSet presAssocID="{F5A47B98-F09D-4489-A1A4-CCBF168C7528}" presName="node" presStyleLbl="node1" presStyleIdx="4" presStyleCnt="5">
        <dgm:presLayoutVars>
          <dgm:bulletEnabled val="1"/>
        </dgm:presLayoutVars>
      </dgm:prSet>
      <dgm:spPr/>
      <dgm:t>
        <a:bodyPr/>
        <a:lstStyle/>
        <a:p>
          <a:endParaRPr lang="es-ES"/>
        </a:p>
      </dgm:t>
    </dgm:pt>
    <dgm:pt modelId="{AC0656ED-7F7A-46BE-8A7F-8A061FCBA598}" type="pres">
      <dgm:prSet presAssocID="{F5A47B98-F09D-4489-A1A4-CCBF168C7528}" presName="spNode" presStyleCnt="0"/>
      <dgm:spPr/>
    </dgm:pt>
    <dgm:pt modelId="{BA223A7D-A462-440A-B0FF-0B5A51A025D0}" type="pres">
      <dgm:prSet presAssocID="{9967F251-9E46-4AFB-86B5-350A9021AF6A}" presName="sibTrans" presStyleLbl="sibTrans1D1" presStyleIdx="4" presStyleCnt="5"/>
      <dgm:spPr/>
      <dgm:t>
        <a:bodyPr/>
        <a:lstStyle/>
        <a:p>
          <a:endParaRPr lang="es-ES"/>
        </a:p>
      </dgm:t>
    </dgm:pt>
  </dgm:ptLst>
  <dgm:cxnLst>
    <dgm:cxn modelId="{87F2F7D5-B740-4F7D-A849-190E479090DB}" srcId="{78F59A1D-63F7-456F-BC15-A03500FE5FD7}" destId="{F5A47B98-F09D-4489-A1A4-CCBF168C7528}" srcOrd="4" destOrd="0" parTransId="{F24C9049-E33F-47D0-A12C-9B58566C1C7D}" sibTransId="{9967F251-9E46-4AFB-86B5-350A9021AF6A}"/>
    <dgm:cxn modelId="{0ACAEEE3-FEC5-4935-8BEA-DC75EEBAAB77}" type="presOf" srcId="{9967F251-9E46-4AFB-86B5-350A9021AF6A}" destId="{BA223A7D-A462-440A-B0FF-0B5A51A025D0}" srcOrd="0" destOrd="0" presId="urn:microsoft.com/office/officeart/2005/8/layout/cycle5"/>
    <dgm:cxn modelId="{F3E52456-3732-4CED-BADA-26E78ABA725D}" type="presOf" srcId="{19BBDBD5-DCEB-4A49-8B31-0206C71CAC94}" destId="{7DA6A045-E2EA-4A6E-A575-E8709795273E}" srcOrd="0" destOrd="0" presId="urn:microsoft.com/office/officeart/2005/8/layout/cycle5"/>
    <dgm:cxn modelId="{E10AAEAC-395C-4407-BC9C-D5CDCA4B870A}" type="presOf" srcId="{F5A47B98-F09D-4489-A1A4-CCBF168C7528}" destId="{E923BB18-08D8-47D0-87D3-4AE2783D1055}" srcOrd="0" destOrd="0" presId="urn:microsoft.com/office/officeart/2005/8/layout/cycle5"/>
    <dgm:cxn modelId="{3260E718-3AB3-4895-8D69-B0BE1E9651B8}" type="presOf" srcId="{BE676FA1-9DA6-4DA0-B804-5802D2405C9A}" destId="{4BDCAA3F-A993-43D3-B956-994259BB4F1B}" srcOrd="0" destOrd="0" presId="urn:microsoft.com/office/officeart/2005/8/layout/cycle5"/>
    <dgm:cxn modelId="{E307F445-8CB8-4F7A-B00C-465EC106C115}" type="presOf" srcId="{1E358FAA-8090-49C9-9A16-39CA70E7B2DA}" destId="{217BC86F-17E3-470E-AD04-F9161240B056}" srcOrd="0" destOrd="0" presId="urn:microsoft.com/office/officeart/2005/8/layout/cycle5"/>
    <dgm:cxn modelId="{309DAA85-1951-47BD-9839-B4E95454507F}" srcId="{78F59A1D-63F7-456F-BC15-A03500FE5FD7}" destId="{844792A8-E418-4595-8E1F-BFB492E945A8}" srcOrd="2" destOrd="0" parTransId="{D7203EC8-60F3-42A8-99A2-0FA83D0BF41E}" sibTransId="{56EEA6C6-8DCF-43DD-9E8F-A667C30D9826}"/>
    <dgm:cxn modelId="{79F93335-5D9A-4EF2-9191-FEA74839FE35}" srcId="{78F59A1D-63F7-456F-BC15-A03500FE5FD7}" destId="{19BBDBD5-DCEB-4A49-8B31-0206C71CAC94}" srcOrd="1" destOrd="0" parTransId="{DC294BBA-83E5-43B0-A2C3-81DD0A8ECB59}" sibTransId="{262BB1D8-E06C-436B-8BA0-88A9CC36592C}"/>
    <dgm:cxn modelId="{89E30C70-E942-4464-90D9-7935EC079CB9}" type="presOf" srcId="{D27E3AFA-F061-4AC7-8050-15CA57B7106C}" destId="{88383C50-14B3-426E-BA7B-9A5A98AC66A7}" srcOrd="0" destOrd="0" presId="urn:microsoft.com/office/officeart/2005/8/layout/cycle5"/>
    <dgm:cxn modelId="{1A9FD6C5-0327-4356-97D1-899ECA6C0B78}" type="presOf" srcId="{844792A8-E418-4595-8E1F-BFB492E945A8}" destId="{850844BD-E6EA-4BB4-AF70-EC6E1A3FE682}" srcOrd="0" destOrd="0" presId="urn:microsoft.com/office/officeart/2005/8/layout/cycle5"/>
    <dgm:cxn modelId="{7562EB0E-76A4-477D-B77D-8A09DD786D7D}" srcId="{78F59A1D-63F7-456F-BC15-A03500FE5FD7}" destId="{D27E3AFA-F061-4AC7-8050-15CA57B7106C}" srcOrd="0" destOrd="0" parTransId="{DD0A6D89-4A74-4DD6-84B8-DA3B4778ECA8}" sibTransId="{BE676FA1-9DA6-4DA0-B804-5802D2405C9A}"/>
    <dgm:cxn modelId="{8EC2EDFE-582F-4258-AF12-167DF73D7323}" type="presOf" srcId="{56EEA6C6-8DCF-43DD-9E8F-A667C30D9826}" destId="{7E6BBAC0-EAB2-4EE3-A3F4-DA353A36030F}" srcOrd="0" destOrd="0" presId="urn:microsoft.com/office/officeart/2005/8/layout/cycle5"/>
    <dgm:cxn modelId="{5DE4C74B-4FB6-42AF-8529-97D97A3214F3}" type="presOf" srcId="{262BB1D8-E06C-436B-8BA0-88A9CC36592C}" destId="{3ECAFD01-F768-42D8-8B39-3847482137C5}" srcOrd="0" destOrd="0" presId="urn:microsoft.com/office/officeart/2005/8/layout/cycle5"/>
    <dgm:cxn modelId="{4FDA4DB6-F5F2-4768-ABA4-92BE34427A76}" type="presOf" srcId="{E901F707-F443-43F6-9BA3-95D92A3F8BBF}" destId="{8F8AF4D1-45FB-4572-ACAF-7C956716973C}" srcOrd="0" destOrd="0" presId="urn:microsoft.com/office/officeart/2005/8/layout/cycle5"/>
    <dgm:cxn modelId="{64757DCB-8085-4FC6-98E0-D9282A87DC28}" srcId="{78F59A1D-63F7-456F-BC15-A03500FE5FD7}" destId="{1E358FAA-8090-49C9-9A16-39CA70E7B2DA}" srcOrd="3" destOrd="0" parTransId="{7763FC0C-1AE0-4487-9780-0A35721D00A2}" sibTransId="{E901F707-F443-43F6-9BA3-95D92A3F8BBF}"/>
    <dgm:cxn modelId="{62C3501A-FD60-45F4-A2BF-971CB077D060}" type="presOf" srcId="{78F59A1D-63F7-456F-BC15-A03500FE5FD7}" destId="{A175E51C-C31A-4380-B13E-FF513E38D1F0}" srcOrd="0" destOrd="0" presId="urn:microsoft.com/office/officeart/2005/8/layout/cycle5"/>
    <dgm:cxn modelId="{0A3E9614-2A05-4F3F-BB7D-952619584E66}" type="presParOf" srcId="{A175E51C-C31A-4380-B13E-FF513E38D1F0}" destId="{88383C50-14B3-426E-BA7B-9A5A98AC66A7}" srcOrd="0" destOrd="0" presId="urn:microsoft.com/office/officeart/2005/8/layout/cycle5"/>
    <dgm:cxn modelId="{3AE8CAC9-8E9B-4762-8607-61DC81F36F48}" type="presParOf" srcId="{A175E51C-C31A-4380-B13E-FF513E38D1F0}" destId="{04F32EE7-D284-4EEE-BAEC-B61FEFBE9485}" srcOrd="1" destOrd="0" presId="urn:microsoft.com/office/officeart/2005/8/layout/cycle5"/>
    <dgm:cxn modelId="{ABD1CE74-7D9F-4F09-8521-6223FDF7B94B}" type="presParOf" srcId="{A175E51C-C31A-4380-B13E-FF513E38D1F0}" destId="{4BDCAA3F-A993-43D3-B956-994259BB4F1B}" srcOrd="2" destOrd="0" presId="urn:microsoft.com/office/officeart/2005/8/layout/cycle5"/>
    <dgm:cxn modelId="{AE033BF7-DF07-483C-9039-D3F9727C8381}" type="presParOf" srcId="{A175E51C-C31A-4380-B13E-FF513E38D1F0}" destId="{7DA6A045-E2EA-4A6E-A575-E8709795273E}" srcOrd="3" destOrd="0" presId="urn:microsoft.com/office/officeart/2005/8/layout/cycle5"/>
    <dgm:cxn modelId="{72BF4A82-22C3-4D02-9154-37ACA9D7BADB}" type="presParOf" srcId="{A175E51C-C31A-4380-B13E-FF513E38D1F0}" destId="{04A4F16C-B251-4D85-9F8D-4B33FB869E92}" srcOrd="4" destOrd="0" presId="urn:microsoft.com/office/officeart/2005/8/layout/cycle5"/>
    <dgm:cxn modelId="{23C3B384-0F7A-45FC-B9A0-32B850BEAA51}" type="presParOf" srcId="{A175E51C-C31A-4380-B13E-FF513E38D1F0}" destId="{3ECAFD01-F768-42D8-8B39-3847482137C5}" srcOrd="5" destOrd="0" presId="urn:microsoft.com/office/officeart/2005/8/layout/cycle5"/>
    <dgm:cxn modelId="{A256A9D8-50F4-44A2-A684-6AB4BEFE33CE}" type="presParOf" srcId="{A175E51C-C31A-4380-B13E-FF513E38D1F0}" destId="{850844BD-E6EA-4BB4-AF70-EC6E1A3FE682}" srcOrd="6" destOrd="0" presId="urn:microsoft.com/office/officeart/2005/8/layout/cycle5"/>
    <dgm:cxn modelId="{782439E6-8F8B-469F-A85F-466EB9BAACED}" type="presParOf" srcId="{A175E51C-C31A-4380-B13E-FF513E38D1F0}" destId="{5CC20235-99EA-4E11-A28A-92F3809D6765}" srcOrd="7" destOrd="0" presId="urn:microsoft.com/office/officeart/2005/8/layout/cycle5"/>
    <dgm:cxn modelId="{257E9472-EAF9-4E16-B20B-A0F30CA6334C}" type="presParOf" srcId="{A175E51C-C31A-4380-B13E-FF513E38D1F0}" destId="{7E6BBAC0-EAB2-4EE3-A3F4-DA353A36030F}" srcOrd="8" destOrd="0" presId="urn:microsoft.com/office/officeart/2005/8/layout/cycle5"/>
    <dgm:cxn modelId="{9EA4E1BE-550C-4762-9A6D-F7922FB27D7E}" type="presParOf" srcId="{A175E51C-C31A-4380-B13E-FF513E38D1F0}" destId="{217BC86F-17E3-470E-AD04-F9161240B056}" srcOrd="9" destOrd="0" presId="urn:microsoft.com/office/officeart/2005/8/layout/cycle5"/>
    <dgm:cxn modelId="{085FC6FF-7BD7-4F5B-9E52-0F7888BF8215}" type="presParOf" srcId="{A175E51C-C31A-4380-B13E-FF513E38D1F0}" destId="{CA933634-795B-47AA-AF6F-8881DD412B62}" srcOrd="10" destOrd="0" presId="urn:microsoft.com/office/officeart/2005/8/layout/cycle5"/>
    <dgm:cxn modelId="{342B8276-706A-4DBA-9F30-8900DC914FA2}" type="presParOf" srcId="{A175E51C-C31A-4380-B13E-FF513E38D1F0}" destId="{8F8AF4D1-45FB-4572-ACAF-7C956716973C}" srcOrd="11" destOrd="0" presId="urn:microsoft.com/office/officeart/2005/8/layout/cycle5"/>
    <dgm:cxn modelId="{4FE2B2C2-9DD9-4A3B-908B-B34A4A84A18D}" type="presParOf" srcId="{A175E51C-C31A-4380-B13E-FF513E38D1F0}" destId="{E923BB18-08D8-47D0-87D3-4AE2783D1055}" srcOrd="12" destOrd="0" presId="urn:microsoft.com/office/officeart/2005/8/layout/cycle5"/>
    <dgm:cxn modelId="{2F75B2CB-71EA-453D-840D-4A8C24FF9F6C}" type="presParOf" srcId="{A175E51C-C31A-4380-B13E-FF513E38D1F0}" destId="{AC0656ED-7F7A-46BE-8A7F-8A061FCBA598}" srcOrd="13" destOrd="0" presId="urn:microsoft.com/office/officeart/2005/8/layout/cycle5"/>
    <dgm:cxn modelId="{DB219F37-B8F7-4FF5-97CF-D8F532A26F9E}" type="presParOf" srcId="{A175E51C-C31A-4380-B13E-FF513E38D1F0}" destId="{BA223A7D-A462-440A-B0FF-0B5A51A025D0}" srcOrd="14"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EE3CA0C-EFCC-407E-B6DB-1F85A8C80A1C}" type="doc">
      <dgm:prSet loTypeId="urn:microsoft.com/office/officeart/2005/8/layout/gear1" loCatId="relationship" qsTypeId="urn:microsoft.com/office/officeart/2005/8/quickstyle/simple1" qsCatId="simple" csTypeId="urn:microsoft.com/office/officeart/2005/8/colors/accent1_2" csCatId="accent1" phldr="1"/>
      <dgm:spPr/>
    </dgm:pt>
    <dgm:pt modelId="{6940AE49-8483-41E8-BA21-7C97FC009563}">
      <dgm:prSet phldrT="[Texto]"/>
      <dgm:spPr/>
      <dgm:t>
        <a:bodyPr/>
        <a:lstStyle/>
        <a:p>
          <a:r>
            <a:rPr lang="es-ES" dirty="0" smtClean="0"/>
            <a:t>Tecnología</a:t>
          </a:r>
          <a:endParaRPr lang="es-ES" dirty="0"/>
        </a:p>
      </dgm:t>
    </dgm:pt>
    <dgm:pt modelId="{37BF6A91-A869-4179-9BEA-21F920DFF5B0}" type="parTrans" cxnId="{FE038E24-C1EC-4151-B2F1-9C6375F6042A}">
      <dgm:prSet/>
      <dgm:spPr/>
      <dgm:t>
        <a:bodyPr/>
        <a:lstStyle/>
        <a:p>
          <a:endParaRPr lang="es-ES"/>
        </a:p>
      </dgm:t>
    </dgm:pt>
    <dgm:pt modelId="{1558026A-6954-4033-BF21-60F05A9A0AE1}" type="sibTrans" cxnId="{FE038E24-C1EC-4151-B2F1-9C6375F6042A}">
      <dgm:prSet/>
      <dgm:spPr/>
      <dgm:t>
        <a:bodyPr/>
        <a:lstStyle/>
        <a:p>
          <a:endParaRPr lang="es-ES"/>
        </a:p>
      </dgm:t>
    </dgm:pt>
    <dgm:pt modelId="{0773A9F4-BF37-46E0-9E67-1796F708F228}">
      <dgm:prSet phldrT="[Texto]"/>
      <dgm:spPr/>
      <dgm:t>
        <a:bodyPr/>
        <a:lstStyle/>
        <a:p>
          <a:r>
            <a:rPr lang="es-ES" dirty="0" smtClean="0"/>
            <a:t>Prácticas Modernas</a:t>
          </a:r>
          <a:endParaRPr lang="es-ES" dirty="0"/>
        </a:p>
      </dgm:t>
    </dgm:pt>
    <dgm:pt modelId="{BD22A899-5718-4189-9E01-B7BC87CEB614}" type="parTrans" cxnId="{66FF4684-DFE0-4E37-89C3-32636AD9C6D6}">
      <dgm:prSet/>
      <dgm:spPr/>
      <dgm:t>
        <a:bodyPr/>
        <a:lstStyle/>
        <a:p>
          <a:endParaRPr lang="es-ES"/>
        </a:p>
      </dgm:t>
    </dgm:pt>
    <dgm:pt modelId="{3A9831CF-61C7-4741-A388-36DB7CD791DA}" type="sibTrans" cxnId="{66FF4684-DFE0-4E37-89C3-32636AD9C6D6}">
      <dgm:prSet/>
      <dgm:spPr/>
      <dgm:t>
        <a:bodyPr/>
        <a:lstStyle/>
        <a:p>
          <a:endParaRPr lang="es-ES"/>
        </a:p>
      </dgm:t>
    </dgm:pt>
    <dgm:pt modelId="{DD0123FB-526E-4689-8D60-8D8AE872BF32}">
      <dgm:prSet phldrT="[Texto]"/>
      <dgm:spPr/>
      <dgm:t>
        <a:bodyPr/>
        <a:lstStyle/>
        <a:p>
          <a:r>
            <a:rPr lang="es-ES" dirty="0" smtClean="0"/>
            <a:t>Prácticas tradicionales</a:t>
          </a:r>
          <a:endParaRPr lang="es-ES" dirty="0"/>
        </a:p>
      </dgm:t>
    </dgm:pt>
    <dgm:pt modelId="{0680BDA4-4D6B-47AF-9996-4091958DF2A9}" type="parTrans" cxnId="{6CF62EE9-6463-46D8-A403-09DCC22C6063}">
      <dgm:prSet/>
      <dgm:spPr/>
      <dgm:t>
        <a:bodyPr/>
        <a:lstStyle/>
        <a:p>
          <a:endParaRPr lang="es-ES"/>
        </a:p>
      </dgm:t>
    </dgm:pt>
    <dgm:pt modelId="{6DAB34B7-2587-4EBA-86F4-7C8302E28908}" type="sibTrans" cxnId="{6CF62EE9-6463-46D8-A403-09DCC22C6063}">
      <dgm:prSet/>
      <dgm:spPr/>
      <dgm:t>
        <a:bodyPr/>
        <a:lstStyle/>
        <a:p>
          <a:endParaRPr lang="es-ES"/>
        </a:p>
      </dgm:t>
    </dgm:pt>
    <dgm:pt modelId="{967DF727-A808-452E-9D96-82FD2923A560}" type="pres">
      <dgm:prSet presAssocID="{CEE3CA0C-EFCC-407E-B6DB-1F85A8C80A1C}" presName="composite" presStyleCnt="0">
        <dgm:presLayoutVars>
          <dgm:chMax val="3"/>
          <dgm:animLvl val="lvl"/>
          <dgm:resizeHandles val="exact"/>
        </dgm:presLayoutVars>
      </dgm:prSet>
      <dgm:spPr/>
    </dgm:pt>
    <dgm:pt modelId="{D7E87197-919A-4516-B979-6D1FD30EAB77}" type="pres">
      <dgm:prSet presAssocID="{6940AE49-8483-41E8-BA21-7C97FC009563}" presName="gear1" presStyleLbl="node1" presStyleIdx="0" presStyleCnt="3">
        <dgm:presLayoutVars>
          <dgm:chMax val="1"/>
          <dgm:bulletEnabled val="1"/>
        </dgm:presLayoutVars>
      </dgm:prSet>
      <dgm:spPr/>
      <dgm:t>
        <a:bodyPr/>
        <a:lstStyle/>
        <a:p>
          <a:endParaRPr lang="es-ES"/>
        </a:p>
      </dgm:t>
    </dgm:pt>
    <dgm:pt modelId="{669016F8-417E-4201-9A59-EF312F969FE8}" type="pres">
      <dgm:prSet presAssocID="{6940AE49-8483-41E8-BA21-7C97FC009563}" presName="gear1srcNode" presStyleLbl="node1" presStyleIdx="0" presStyleCnt="3"/>
      <dgm:spPr/>
      <dgm:t>
        <a:bodyPr/>
        <a:lstStyle/>
        <a:p>
          <a:endParaRPr lang="es-ES"/>
        </a:p>
      </dgm:t>
    </dgm:pt>
    <dgm:pt modelId="{AC0E141F-F740-431A-9C2E-DA08ABA2101D}" type="pres">
      <dgm:prSet presAssocID="{6940AE49-8483-41E8-BA21-7C97FC009563}" presName="gear1dstNode" presStyleLbl="node1" presStyleIdx="0" presStyleCnt="3"/>
      <dgm:spPr/>
      <dgm:t>
        <a:bodyPr/>
        <a:lstStyle/>
        <a:p>
          <a:endParaRPr lang="es-ES"/>
        </a:p>
      </dgm:t>
    </dgm:pt>
    <dgm:pt modelId="{7A02C414-7DA4-4816-B64E-8DDCAFE79BE5}" type="pres">
      <dgm:prSet presAssocID="{0773A9F4-BF37-46E0-9E67-1796F708F228}" presName="gear2" presStyleLbl="node1" presStyleIdx="1" presStyleCnt="3">
        <dgm:presLayoutVars>
          <dgm:chMax val="1"/>
          <dgm:bulletEnabled val="1"/>
        </dgm:presLayoutVars>
      </dgm:prSet>
      <dgm:spPr/>
      <dgm:t>
        <a:bodyPr/>
        <a:lstStyle/>
        <a:p>
          <a:endParaRPr lang="es-ES"/>
        </a:p>
      </dgm:t>
    </dgm:pt>
    <dgm:pt modelId="{6F03807C-C1E7-4BC5-B999-92F091F5712A}" type="pres">
      <dgm:prSet presAssocID="{0773A9F4-BF37-46E0-9E67-1796F708F228}" presName="gear2srcNode" presStyleLbl="node1" presStyleIdx="1" presStyleCnt="3"/>
      <dgm:spPr/>
      <dgm:t>
        <a:bodyPr/>
        <a:lstStyle/>
        <a:p>
          <a:endParaRPr lang="es-ES"/>
        </a:p>
      </dgm:t>
    </dgm:pt>
    <dgm:pt modelId="{93C0DBFC-B4BA-4CFD-88FC-2913E6CEB87A}" type="pres">
      <dgm:prSet presAssocID="{0773A9F4-BF37-46E0-9E67-1796F708F228}" presName="gear2dstNode" presStyleLbl="node1" presStyleIdx="1" presStyleCnt="3"/>
      <dgm:spPr/>
      <dgm:t>
        <a:bodyPr/>
        <a:lstStyle/>
        <a:p>
          <a:endParaRPr lang="es-ES"/>
        </a:p>
      </dgm:t>
    </dgm:pt>
    <dgm:pt modelId="{B0694419-45AC-4A8E-BC50-7399754F684D}" type="pres">
      <dgm:prSet presAssocID="{DD0123FB-526E-4689-8D60-8D8AE872BF32}" presName="gear3" presStyleLbl="node1" presStyleIdx="2" presStyleCnt="3"/>
      <dgm:spPr/>
      <dgm:t>
        <a:bodyPr/>
        <a:lstStyle/>
        <a:p>
          <a:endParaRPr lang="es-ES"/>
        </a:p>
      </dgm:t>
    </dgm:pt>
    <dgm:pt modelId="{9EBC80F8-9866-4FC1-9BF2-7BC6AB8F2695}" type="pres">
      <dgm:prSet presAssocID="{DD0123FB-526E-4689-8D60-8D8AE872BF32}" presName="gear3tx" presStyleLbl="node1" presStyleIdx="2" presStyleCnt="3">
        <dgm:presLayoutVars>
          <dgm:chMax val="1"/>
          <dgm:bulletEnabled val="1"/>
        </dgm:presLayoutVars>
      </dgm:prSet>
      <dgm:spPr/>
      <dgm:t>
        <a:bodyPr/>
        <a:lstStyle/>
        <a:p>
          <a:endParaRPr lang="es-ES"/>
        </a:p>
      </dgm:t>
    </dgm:pt>
    <dgm:pt modelId="{96071868-A89B-4B0D-946C-67045DE4EC6D}" type="pres">
      <dgm:prSet presAssocID="{DD0123FB-526E-4689-8D60-8D8AE872BF32}" presName="gear3srcNode" presStyleLbl="node1" presStyleIdx="2" presStyleCnt="3"/>
      <dgm:spPr/>
      <dgm:t>
        <a:bodyPr/>
        <a:lstStyle/>
        <a:p>
          <a:endParaRPr lang="es-ES"/>
        </a:p>
      </dgm:t>
    </dgm:pt>
    <dgm:pt modelId="{3E7A0DD3-C1DA-49AF-A3CA-5004A9E9F5CA}" type="pres">
      <dgm:prSet presAssocID="{DD0123FB-526E-4689-8D60-8D8AE872BF32}" presName="gear3dstNode" presStyleLbl="node1" presStyleIdx="2" presStyleCnt="3"/>
      <dgm:spPr/>
      <dgm:t>
        <a:bodyPr/>
        <a:lstStyle/>
        <a:p>
          <a:endParaRPr lang="es-ES"/>
        </a:p>
      </dgm:t>
    </dgm:pt>
    <dgm:pt modelId="{30489555-4EBE-410B-83E8-C40B5C6C624C}" type="pres">
      <dgm:prSet presAssocID="{1558026A-6954-4033-BF21-60F05A9A0AE1}" presName="connector1" presStyleLbl="sibTrans2D1" presStyleIdx="0" presStyleCnt="3"/>
      <dgm:spPr/>
      <dgm:t>
        <a:bodyPr/>
        <a:lstStyle/>
        <a:p>
          <a:endParaRPr lang="es-ES"/>
        </a:p>
      </dgm:t>
    </dgm:pt>
    <dgm:pt modelId="{EF9B128D-4118-4CDD-9601-58DF0C43E82F}" type="pres">
      <dgm:prSet presAssocID="{3A9831CF-61C7-4741-A388-36DB7CD791DA}" presName="connector2" presStyleLbl="sibTrans2D1" presStyleIdx="1" presStyleCnt="3"/>
      <dgm:spPr/>
      <dgm:t>
        <a:bodyPr/>
        <a:lstStyle/>
        <a:p>
          <a:endParaRPr lang="es-ES"/>
        </a:p>
      </dgm:t>
    </dgm:pt>
    <dgm:pt modelId="{A91B97B8-2809-4E6C-AB61-4A23B4E08D77}" type="pres">
      <dgm:prSet presAssocID="{6DAB34B7-2587-4EBA-86F4-7C8302E28908}" presName="connector3" presStyleLbl="sibTrans2D1" presStyleIdx="2" presStyleCnt="3"/>
      <dgm:spPr/>
      <dgm:t>
        <a:bodyPr/>
        <a:lstStyle/>
        <a:p>
          <a:endParaRPr lang="es-ES"/>
        </a:p>
      </dgm:t>
    </dgm:pt>
  </dgm:ptLst>
  <dgm:cxnLst>
    <dgm:cxn modelId="{DC5ECB71-F97A-4930-924C-D615D1F46F1F}" type="presOf" srcId="{0773A9F4-BF37-46E0-9E67-1796F708F228}" destId="{7A02C414-7DA4-4816-B64E-8DDCAFE79BE5}" srcOrd="0" destOrd="0" presId="urn:microsoft.com/office/officeart/2005/8/layout/gear1"/>
    <dgm:cxn modelId="{5D757CE0-FFA0-470D-81B9-A4FCAF5DE1ED}" type="presOf" srcId="{DD0123FB-526E-4689-8D60-8D8AE872BF32}" destId="{B0694419-45AC-4A8E-BC50-7399754F684D}" srcOrd="0" destOrd="0" presId="urn:microsoft.com/office/officeart/2005/8/layout/gear1"/>
    <dgm:cxn modelId="{6CF62EE9-6463-46D8-A403-09DCC22C6063}" srcId="{CEE3CA0C-EFCC-407E-B6DB-1F85A8C80A1C}" destId="{DD0123FB-526E-4689-8D60-8D8AE872BF32}" srcOrd="2" destOrd="0" parTransId="{0680BDA4-4D6B-47AF-9996-4091958DF2A9}" sibTransId="{6DAB34B7-2587-4EBA-86F4-7C8302E28908}"/>
    <dgm:cxn modelId="{EC5A1010-4DF3-4B4E-9CAF-60B9033C5FFB}" type="presOf" srcId="{6DAB34B7-2587-4EBA-86F4-7C8302E28908}" destId="{A91B97B8-2809-4E6C-AB61-4A23B4E08D77}" srcOrd="0" destOrd="0" presId="urn:microsoft.com/office/officeart/2005/8/layout/gear1"/>
    <dgm:cxn modelId="{6DCB6D74-9802-4137-A840-4ECDCF63F2D4}" type="presOf" srcId="{DD0123FB-526E-4689-8D60-8D8AE872BF32}" destId="{96071868-A89B-4B0D-946C-67045DE4EC6D}" srcOrd="2" destOrd="0" presId="urn:microsoft.com/office/officeart/2005/8/layout/gear1"/>
    <dgm:cxn modelId="{FE038E24-C1EC-4151-B2F1-9C6375F6042A}" srcId="{CEE3CA0C-EFCC-407E-B6DB-1F85A8C80A1C}" destId="{6940AE49-8483-41E8-BA21-7C97FC009563}" srcOrd="0" destOrd="0" parTransId="{37BF6A91-A869-4179-9BEA-21F920DFF5B0}" sibTransId="{1558026A-6954-4033-BF21-60F05A9A0AE1}"/>
    <dgm:cxn modelId="{D073196F-3B05-4ED6-8486-A8E8C7841776}" type="presOf" srcId="{CEE3CA0C-EFCC-407E-B6DB-1F85A8C80A1C}" destId="{967DF727-A808-452E-9D96-82FD2923A560}" srcOrd="0" destOrd="0" presId="urn:microsoft.com/office/officeart/2005/8/layout/gear1"/>
    <dgm:cxn modelId="{8EDA7A62-D649-49A4-A2A5-3EE432B2AC2B}" type="presOf" srcId="{6940AE49-8483-41E8-BA21-7C97FC009563}" destId="{669016F8-417E-4201-9A59-EF312F969FE8}" srcOrd="1" destOrd="0" presId="urn:microsoft.com/office/officeart/2005/8/layout/gear1"/>
    <dgm:cxn modelId="{74F0F45C-C741-4903-95D9-69FD10D2CF27}" type="presOf" srcId="{DD0123FB-526E-4689-8D60-8D8AE872BF32}" destId="{3E7A0DD3-C1DA-49AF-A3CA-5004A9E9F5CA}" srcOrd="3" destOrd="0" presId="urn:microsoft.com/office/officeart/2005/8/layout/gear1"/>
    <dgm:cxn modelId="{66FF4684-DFE0-4E37-89C3-32636AD9C6D6}" srcId="{CEE3CA0C-EFCC-407E-B6DB-1F85A8C80A1C}" destId="{0773A9F4-BF37-46E0-9E67-1796F708F228}" srcOrd="1" destOrd="0" parTransId="{BD22A899-5718-4189-9E01-B7BC87CEB614}" sibTransId="{3A9831CF-61C7-4741-A388-36DB7CD791DA}"/>
    <dgm:cxn modelId="{4E8C8034-3FB8-4779-9E5B-6ABD5BBF9F47}" type="presOf" srcId="{6940AE49-8483-41E8-BA21-7C97FC009563}" destId="{AC0E141F-F740-431A-9C2E-DA08ABA2101D}" srcOrd="2" destOrd="0" presId="urn:microsoft.com/office/officeart/2005/8/layout/gear1"/>
    <dgm:cxn modelId="{F345123D-A84E-4600-B5D9-AB82CAB5461C}" type="presOf" srcId="{DD0123FB-526E-4689-8D60-8D8AE872BF32}" destId="{9EBC80F8-9866-4FC1-9BF2-7BC6AB8F2695}" srcOrd="1" destOrd="0" presId="urn:microsoft.com/office/officeart/2005/8/layout/gear1"/>
    <dgm:cxn modelId="{DFE51933-732B-4D71-B15C-1BA3630F69E7}" type="presOf" srcId="{0773A9F4-BF37-46E0-9E67-1796F708F228}" destId="{6F03807C-C1E7-4BC5-B999-92F091F5712A}" srcOrd="1" destOrd="0" presId="urn:microsoft.com/office/officeart/2005/8/layout/gear1"/>
    <dgm:cxn modelId="{5D940FB1-F625-410C-AC52-7EF2DFF8F837}" type="presOf" srcId="{6940AE49-8483-41E8-BA21-7C97FC009563}" destId="{D7E87197-919A-4516-B979-6D1FD30EAB77}" srcOrd="0" destOrd="0" presId="urn:microsoft.com/office/officeart/2005/8/layout/gear1"/>
    <dgm:cxn modelId="{69B898BD-7039-4F48-9C72-A9A3707BD961}" type="presOf" srcId="{1558026A-6954-4033-BF21-60F05A9A0AE1}" destId="{30489555-4EBE-410B-83E8-C40B5C6C624C}" srcOrd="0" destOrd="0" presId="urn:microsoft.com/office/officeart/2005/8/layout/gear1"/>
    <dgm:cxn modelId="{07A4FD4B-6169-450E-97DA-C9E96E208085}" type="presOf" srcId="{3A9831CF-61C7-4741-A388-36DB7CD791DA}" destId="{EF9B128D-4118-4CDD-9601-58DF0C43E82F}" srcOrd="0" destOrd="0" presId="urn:microsoft.com/office/officeart/2005/8/layout/gear1"/>
    <dgm:cxn modelId="{9216E8FD-91DF-434E-9CFE-CE08CFDDC840}" type="presOf" srcId="{0773A9F4-BF37-46E0-9E67-1796F708F228}" destId="{93C0DBFC-B4BA-4CFD-88FC-2913E6CEB87A}" srcOrd="2" destOrd="0" presId="urn:microsoft.com/office/officeart/2005/8/layout/gear1"/>
    <dgm:cxn modelId="{5734FC30-BFCE-4E5E-8FE3-9C3616815559}" type="presParOf" srcId="{967DF727-A808-452E-9D96-82FD2923A560}" destId="{D7E87197-919A-4516-B979-6D1FD30EAB77}" srcOrd="0" destOrd="0" presId="urn:microsoft.com/office/officeart/2005/8/layout/gear1"/>
    <dgm:cxn modelId="{AE297423-CECC-46CB-A050-926D1846BD67}" type="presParOf" srcId="{967DF727-A808-452E-9D96-82FD2923A560}" destId="{669016F8-417E-4201-9A59-EF312F969FE8}" srcOrd="1" destOrd="0" presId="urn:microsoft.com/office/officeart/2005/8/layout/gear1"/>
    <dgm:cxn modelId="{EEE6E80A-E12C-42CE-9BC9-BA9C36E2136E}" type="presParOf" srcId="{967DF727-A808-452E-9D96-82FD2923A560}" destId="{AC0E141F-F740-431A-9C2E-DA08ABA2101D}" srcOrd="2" destOrd="0" presId="urn:microsoft.com/office/officeart/2005/8/layout/gear1"/>
    <dgm:cxn modelId="{7C99B7E8-C976-4790-B4DA-6821004AB5FD}" type="presParOf" srcId="{967DF727-A808-452E-9D96-82FD2923A560}" destId="{7A02C414-7DA4-4816-B64E-8DDCAFE79BE5}" srcOrd="3" destOrd="0" presId="urn:microsoft.com/office/officeart/2005/8/layout/gear1"/>
    <dgm:cxn modelId="{D66EC32C-C0F0-433A-BE4C-7332D4EB71C8}" type="presParOf" srcId="{967DF727-A808-452E-9D96-82FD2923A560}" destId="{6F03807C-C1E7-4BC5-B999-92F091F5712A}" srcOrd="4" destOrd="0" presId="urn:microsoft.com/office/officeart/2005/8/layout/gear1"/>
    <dgm:cxn modelId="{D2A024CD-BF7B-43BF-BFDB-519412902316}" type="presParOf" srcId="{967DF727-A808-452E-9D96-82FD2923A560}" destId="{93C0DBFC-B4BA-4CFD-88FC-2913E6CEB87A}" srcOrd="5" destOrd="0" presId="urn:microsoft.com/office/officeart/2005/8/layout/gear1"/>
    <dgm:cxn modelId="{920853A2-2CC7-448A-A4C2-2501B19FF6E4}" type="presParOf" srcId="{967DF727-A808-452E-9D96-82FD2923A560}" destId="{B0694419-45AC-4A8E-BC50-7399754F684D}" srcOrd="6" destOrd="0" presId="urn:microsoft.com/office/officeart/2005/8/layout/gear1"/>
    <dgm:cxn modelId="{DAF42F49-03B1-4E6E-9C3D-8F6139BF4E82}" type="presParOf" srcId="{967DF727-A808-452E-9D96-82FD2923A560}" destId="{9EBC80F8-9866-4FC1-9BF2-7BC6AB8F2695}" srcOrd="7" destOrd="0" presId="urn:microsoft.com/office/officeart/2005/8/layout/gear1"/>
    <dgm:cxn modelId="{BCC2B8E4-F0FE-4ADF-A668-EBD74D5FA64D}" type="presParOf" srcId="{967DF727-A808-452E-9D96-82FD2923A560}" destId="{96071868-A89B-4B0D-946C-67045DE4EC6D}" srcOrd="8" destOrd="0" presId="urn:microsoft.com/office/officeart/2005/8/layout/gear1"/>
    <dgm:cxn modelId="{BE3C93E3-D50C-45E6-B1E8-674559A617B1}" type="presParOf" srcId="{967DF727-A808-452E-9D96-82FD2923A560}" destId="{3E7A0DD3-C1DA-49AF-A3CA-5004A9E9F5CA}" srcOrd="9" destOrd="0" presId="urn:microsoft.com/office/officeart/2005/8/layout/gear1"/>
    <dgm:cxn modelId="{26C3AF55-FBC6-493D-9F68-D0DF355289C9}" type="presParOf" srcId="{967DF727-A808-452E-9D96-82FD2923A560}" destId="{30489555-4EBE-410B-83E8-C40B5C6C624C}" srcOrd="10" destOrd="0" presId="urn:microsoft.com/office/officeart/2005/8/layout/gear1"/>
    <dgm:cxn modelId="{41C03706-D0BB-4410-A601-DC3E415B5BDC}" type="presParOf" srcId="{967DF727-A808-452E-9D96-82FD2923A560}" destId="{EF9B128D-4118-4CDD-9601-58DF0C43E82F}" srcOrd="11" destOrd="0" presId="urn:microsoft.com/office/officeart/2005/8/layout/gear1"/>
    <dgm:cxn modelId="{8D7D7D3B-9628-45EE-880E-0367E69545C9}" type="presParOf" srcId="{967DF727-A808-452E-9D96-82FD2923A560}" destId="{A91B97B8-2809-4E6C-AB61-4A23B4E08D77}"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2BBCD-6F84-439D-B96C-A5ED7EA84C14}">
      <dsp:nvSpPr>
        <dsp:cNvPr id="0" name=""/>
        <dsp:cNvSpPr/>
      </dsp:nvSpPr>
      <dsp:spPr>
        <a:xfrm>
          <a:off x="0" y="0"/>
          <a:ext cx="6096000" cy="12699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s-ES" sz="2800" kern="1200" dirty="0" smtClean="0"/>
            <a:t>Esencial para los Programas de Producción Animal</a:t>
          </a:r>
          <a:endParaRPr lang="es-ES" sz="2800" kern="1200" dirty="0"/>
        </a:p>
        <a:p>
          <a:pPr marL="114300" lvl="1" indent="-114300" algn="l" defTabSz="666750">
            <a:lnSpc>
              <a:spcPct val="90000"/>
            </a:lnSpc>
            <a:spcBef>
              <a:spcPct val="0"/>
            </a:spcBef>
            <a:spcAft>
              <a:spcPct val="15000"/>
            </a:spcAft>
            <a:buChar char="••"/>
          </a:pPr>
          <a:endParaRPr lang="es-ES" sz="1500" kern="1200"/>
        </a:p>
        <a:p>
          <a:pPr marL="114300" lvl="1" indent="-114300" algn="l" defTabSz="666750">
            <a:lnSpc>
              <a:spcPct val="90000"/>
            </a:lnSpc>
            <a:spcBef>
              <a:spcPct val="0"/>
            </a:spcBef>
            <a:spcAft>
              <a:spcPct val="15000"/>
            </a:spcAft>
            <a:buChar char="••"/>
          </a:pPr>
          <a:endParaRPr lang="es-ES" sz="1500" kern="1200" dirty="0"/>
        </a:p>
      </dsp:txBody>
      <dsp:txXfrm>
        <a:off x="1346200" y="0"/>
        <a:ext cx="4749800" cy="1269999"/>
      </dsp:txXfrm>
    </dsp:sp>
    <dsp:sp modelId="{4D79613B-82BA-4883-B3D4-4C20919B6D35}">
      <dsp:nvSpPr>
        <dsp:cNvPr id="0" name=""/>
        <dsp:cNvSpPr/>
      </dsp:nvSpPr>
      <dsp:spPr>
        <a:xfrm>
          <a:off x="126999" y="126999"/>
          <a:ext cx="1219200" cy="1015999"/>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162FCAC-B2A7-4955-AE3C-217F1B63BD11}">
      <dsp:nvSpPr>
        <dsp:cNvPr id="0" name=""/>
        <dsp:cNvSpPr/>
      </dsp:nvSpPr>
      <dsp:spPr>
        <a:xfrm>
          <a:off x="0" y="1396999"/>
          <a:ext cx="6096000" cy="12699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s-ES" sz="2800" kern="1200" dirty="0" smtClean="0"/>
            <a:t>Imprescindible  sustrato de programas de Salud Pública</a:t>
          </a:r>
          <a:endParaRPr lang="es-ES" sz="2800" kern="1200" dirty="0"/>
        </a:p>
        <a:p>
          <a:pPr marL="114300" lvl="1" indent="-114300" algn="l" defTabSz="666750">
            <a:lnSpc>
              <a:spcPct val="90000"/>
            </a:lnSpc>
            <a:spcBef>
              <a:spcPct val="0"/>
            </a:spcBef>
            <a:spcAft>
              <a:spcPct val="15000"/>
            </a:spcAft>
            <a:buChar char="••"/>
          </a:pPr>
          <a:endParaRPr lang="es-ES" sz="1500" kern="1200" dirty="0"/>
        </a:p>
        <a:p>
          <a:pPr marL="114300" lvl="1" indent="-114300" algn="l" defTabSz="666750">
            <a:lnSpc>
              <a:spcPct val="90000"/>
            </a:lnSpc>
            <a:spcBef>
              <a:spcPct val="0"/>
            </a:spcBef>
            <a:spcAft>
              <a:spcPct val="15000"/>
            </a:spcAft>
            <a:buChar char="••"/>
          </a:pPr>
          <a:endParaRPr lang="es-ES" sz="1500" kern="1200"/>
        </a:p>
      </dsp:txBody>
      <dsp:txXfrm>
        <a:off x="1346200" y="1396999"/>
        <a:ext cx="4749800" cy="1269999"/>
      </dsp:txXfrm>
    </dsp:sp>
    <dsp:sp modelId="{F6740287-C021-44AB-825A-C1121B788480}">
      <dsp:nvSpPr>
        <dsp:cNvPr id="0" name=""/>
        <dsp:cNvSpPr/>
      </dsp:nvSpPr>
      <dsp:spPr>
        <a:xfrm>
          <a:off x="126999" y="1523999"/>
          <a:ext cx="1219200" cy="1015999"/>
        </a:xfrm>
        <a:prstGeom prst="roundRect">
          <a:avLst>
            <a:gd name="adj" fmla="val 1000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0789B86-41B2-40B1-84FF-F900FB714246}">
      <dsp:nvSpPr>
        <dsp:cNvPr id="0" name=""/>
        <dsp:cNvSpPr/>
      </dsp:nvSpPr>
      <dsp:spPr>
        <a:xfrm>
          <a:off x="0" y="2793999"/>
          <a:ext cx="6096000" cy="126999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lvl="0" algn="l" defTabSz="1066800">
            <a:lnSpc>
              <a:spcPct val="90000"/>
            </a:lnSpc>
            <a:spcBef>
              <a:spcPct val="0"/>
            </a:spcBef>
            <a:spcAft>
              <a:spcPct val="35000"/>
            </a:spcAft>
          </a:pPr>
          <a:r>
            <a:rPr lang="es-ES" sz="2400" kern="1200" dirty="0" smtClean="0"/>
            <a:t>Desarrollo Social.</a:t>
          </a:r>
          <a:endParaRPr lang="es-ES" sz="2400" kern="1200" dirty="0"/>
        </a:p>
        <a:p>
          <a:pPr marL="171450" lvl="1" indent="-171450" algn="l" defTabSz="844550">
            <a:lnSpc>
              <a:spcPct val="90000"/>
            </a:lnSpc>
            <a:spcBef>
              <a:spcPct val="0"/>
            </a:spcBef>
            <a:spcAft>
              <a:spcPct val="15000"/>
            </a:spcAft>
            <a:buChar char="••"/>
          </a:pPr>
          <a:endParaRPr lang="es-ES" sz="1900" kern="1200" dirty="0"/>
        </a:p>
        <a:p>
          <a:pPr marL="171450" lvl="1" indent="-171450" algn="l" defTabSz="844550">
            <a:lnSpc>
              <a:spcPct val="90000"/>
            </a:lnSpc>
            <a:spcBef>
              <a:spcPct val="0"/>
            </a:spcBef>
            <a:spcAft>
              <a:spcPct val="15000"/>
            </a:spcAft>
            <a:buChar char="••"/>
          </a:pPr>
          <a:endParaRPr lang="es-ES" sz="1900" kern="1200"/>
        </a:p>
      </dsp:txBody>
      <dsp:txXfrm>
        <a:off x="1346200" y="2793999"/>
        <a:ext cx="4749800" cy="1269999"/>
      </dsp:txXfrm>
    </dsp:sp>
    <dsp:sp modelId="{1FE05848-8D67-4862-AF83-B33E19BF93FC}">
      <dsp:nvSpPr>
        <dsp:cNvPr id="0" name=""/>
        <dsp:cNvSpPr/>
      </dsp:nvSpPr>
      <dsp:spPr>
        <a:xfrm>
          <a:off x="126999" y="2920999"/>
          <a:ext cx="1219200" cy="1015999"/>
        </a:xfrm>
        <a:prstGeom prst="roundRect">
          <a:avLst>
            <a:gd name="adj" fmla="val 10000"/>
          </a:avLst>
        </a:prstGeom>
        <a:blipFill rotWithShape="1">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420AA-25CE-48F9-91C8-37B76097AC89}">
      <dsp:nvSpPr>
        <dsp:cNvPr id="0" name=""/>
        <dsp:cNvSpPr/>
      </dsp:nvSpPr>
      <dsp:spPr>
        <a:xfrm>
          <a:off x="1587" y="1861641"/>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ES" sz="1900" kern="1200" dirty="0" smtClean="0"/>
            <a:t>Infraestructura</a:t>
          </a:r>
          <a:endParaRPr lang="es-ES" sz="1900" kern="1200" dirty="0"/>
        </a:p>
      </dsp:txBody>
      <dsp:txXfrm>
        <a:off x="25068" y="1885122"/>
        <a:ext cx="1556412" cy="754725"/>
      </dsp:txXfrm>
    </dsp:sp>
    <dsp:sp modelId="{0862B385-01EC-42C1-BE50-A37B46F5D683}">
      <dsp:nvSpPr>
        <dsp:cNvPr id="0" name=""/>
        <dsp:cNvSpPr/>
      </dsp:nvSpPr>
      <dsp:spPr>
        <a:xfrm rot="18770822">
          <a:off x="1454086" y="1899003"/>
          <a:ext cx="943101" cy="35507"/>
        </a:xfrm>
        <a:custGeom>
          <a:avLst/>
          <a:gdLst/>
          <a:ahLst/>
          <a:cxnLst/>
          <a:rect l="0" t="0" r="0" b="0"/>
          <a:pathLst>
            <a:path>
              <a:moveTo>
                <a:pt x="0" y="17753"/>
              </a:moveTo>
              <a:lnTo>
                <a:pt x="943101" y="177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1902059" y="1893179"/>
        <a:ext cx="47155" cy="47155"/>
      </dsp:txXfrm>
    </dsp:sp>
    <dsp:sp modelId="{4517EE24-3CA3-4CC5-83F1-F56C2A45216E}">
      <dsp:nvSpPr>
        <dsp:cNvPr id="0" name=""/>
        <dsp:cNvSpPr/>
      </dsp:nvSpPr>
      <dsp:spPr>
        <a:xfrm>
          <a:off x="2246312" y="1170185"/>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ES" sz="1900" kern="1200" dirty="0" smtClean="0"/>
            <a:t>Técnica</a:t>
          </a:r>
          <a:endParaRPr lang="es-ES" sz="1900" kern="1200" dirty="0"/>
        </a:p>
      </dsp:txBody>
      <dsp:txXfrm>
        <a:off x="2269793" y="1193666"/>
        <a:ext cx="1556412" cy="754725"/>
      </dsp:txXfrm>
    </dsp:sp>
    <dsp:sp modelId="{62AAC6DB-B4D5-4D2D-9356-091AAED84BA4}">
      <dsp:nvSpPr>
        <dsp:cNvPr id="0" name=""/>
        <dsp:cNvSpPr/>
      </dsp:nvSpPr>
      <dsp:spPr>
        <a:xfrm rot="19457599">
          <a:off x="3775450" y="1322790"/>
          <a:ext cx="789824" cy="35507"/>
        </a:xfrm>
        <a:custGeom>
          <a:avLst/>
          <a:gdLst/>
          <a:ahLst/>
          <a:cxnLst/>
          <a:rect l="0" t="0" r="0" b="0"/>
          <a:pathLst>
            <a:path>
              <a:moveTo>
                <a:pt x="0" y="17753"/>
              </a:moveTo>
              <a:lnTo>
                <a:pt x="789824" y="177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4150616" y="1320798"/>
        <a:ext cx="39491" cy="39491"/>
      </dsp:txXfrm>
    </dsp:sp>
    <dsp:sp modelId="{846D03D0-B098-4356-A58E-A350B80F2B9A}">
      <dsp:nvSpPr>
        <dsp:cNvPr id="0" name=""/>
        <dsp:cNvSpPr/>
      </dsp:nvSpPr>
      <dsp:spPr>
        <a:xfrm>
          <a:off x="4491037" y="709215"/>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ES" sz="1900" kern="1200" dirty="0" smtClean="0"/>
            <a:t>Veterinarios </a:t>
          </a:r>
          <a:endParaRPr lang="es-ES" sz="1900" kern="1200" dirty="0"/>
        </a:p>
      </dsp:txBody>
      <dsp:txXfrm>
        <a:off x="4514518" y="732696"/>
        <a:ext cx="1556412" cy="754725"/>
      </dsp:txXfrm>
    </dsp:sp>
    <dsp:sp modelId="{E91DEA11-23FF-48D3-A8E0-DB6D47204E37}">
      <dsp:nvSpPr>
        <dsp:cNvPr id="0" name=""/>
        <dsp:cNvSpPr/>
      </dsp:nvSpPr>
      <dsp:spPr>
        <a:xfrm rot="2142401">
          <a:off x="3775450" y="1783760"/>
          <a:ext cx="789824" cy="35507"/>
        </a:xfrm>
        <a:custGeom>
          <a:avLst/>
          <a:gdLst/>
          <a:ahLst/>
          <a:cxnLst/>
          <a:rect l="0" t="0" r="0" b="0"/>
          <a:pathLst>
            <a:path>
              <a:moveTo>
                <a:pt x="0" y="17753"/>
              </a:moveTo>
              <a:lnTo>
                <a:pt x="789824" y="177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4150616" y="1781769"/>
        <a:ext cx="39491" cy="39491"/>
      </dsp:txXfrm>
    </dsp:sp>
    <dsp:sp modelId="{2CD2A977-B9B3-4FFB-B273-BB5991E33305}">
      <dsp:nvSpPr>
        <dsp:cNvPr id="0" name=""/>
        <dsp:cNvSpPr/>
      </dsp:nvSpPr>
      <dsp:spPr>
        <a:xfrm>
          <a:off x="4491037" y="1631156"/>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ES" sz="1900" kern="1200" dirty="0" smtClean="0"/>
            <a:t>Otros Técnicos</a:t>
          </a:r>
          <a:endParaRPr lang="es-ES" sz="1900" kern="1200" dirty="0"/>
        </a:p>
      </dsp:txBody>
      <dsp:txXfrm>
        <a:off x="4514518" y="1654637"/>
        <a:ext cx="1556412" cy="754725"/>
      </dsp:txXfrm>
    </dsp:sp>
    <dsp:sp modelId="{5E55F83C-9C49-424C-A661-F08717839EB6}">
      <dsp:nvSpPr>
        <dsp:cNvPr id="0" name=""/>
        <dsp:cNvSpPr/>
      </dsp:nvSpPr>
      <dsp:spPr>
        <a:xfrm rot="2829178">
          <a:off x="1454086" y="2590458"/>
          <a:ext cx="943101" cy="35507"/>
        </a:xfrm>
        <a:custGeom>
          <a:avLst/>
          <a:gdLst/>
          <a:ahLst/>
          <a:cxnLst/>
          <a:rect l="0" t="0" r="0" b="0"/>
          <a:pathLst>
            <a:path>
              <a:moveTo>
                <a:pt x="0" y="17753"/>
              </a:moveTo>
              <a:lnTo>
                <a:pt x="943101" y="177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1902059" y="2584635"/>
        <a:ext cx="47155" cy="47155"/>
      </dsp:txXfrm>
    </dsp:sp>
    <dsp:sp modelId="{986B1FE2-AFE5-43B3-81A9-AFB1C493A6B6}">
      <dsp:nvSpPr>
        <dsp:cNvPr id="0" name=""/>
        <dsp:cNvSpPr/>
      </dsp:nvSpPr>
      <dsp:spPr>
        <a:xfrm>
          <a:off x="2246312" y="2553096"/>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ES" sz="1900" kern="1200" dirty="0" smtClean="0"/>
            <a:t>Administrativa</a:t>
          </a:r>
          <a:endParaRPr lang="es-ES" sz="1900" kern="1200" dirty="0"/>
        </a:p>
      </dsp:txBody>
      <dsp:txXfrm>
        <a:off x="2269793" y="2576577"/>
        <a:ext cx="1556412" cy="754725"/>
      </dsp:txXfrm>
    </dsp:sp>
    <dsp:sp modelId="{AF4542A5-7329-4B24-B954-D912772A1EA9}">
      <dsp:nvSpPr>
        <dsp:cNvPr id="0" name=""/>
        <dsp:cNvSpPr/>
      </dsp:nvSpPr>
      <dsp:spPr>
        <a:xfrm>
          <a:off x="3849687" y="2936186"/>
          <a:ext cx="641350" cy="35507"/>
        </a:xfrm>
        <a:custGeom>
          <a:avLst/>
          <a:gdLst/>
          <a:ahLst/>
          <a:cxnLst/>
          <a:rect l="0" t="0" r="0" b="0"/>
          <a:pathLst>
            <a:path>
              <a:moveTo>
                <a:pt x="0" y="17753"/>
              </a:moveTo>
              <a:lnTo>
                <a:pt x="641350" y="177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s-ES" sz="500" kern="1200"/>
        </a:p>
      </dsp:txBody>
      <dsp:txXfrm>
        <a:off x="4154328" y="2937906"/>
        <a:ext cx="32067" cy="32067"/>
      </dsp:txXfrm>
    </dsp:sp>
    <dsp:sp modelId="{0AA63109-90A3-4293-9891-D86E9A24901D}">
      <dsp:nvSpPr>
        <dsp:cNvPr id="0" name=""/>
        <dsp:cNvSpPr/>
      </dsp:nvSpPr>
      <dsp:spPr>
        <a:xfrm>
          <a:off x="4491037" y="2553096"/>
          <a:ext cx="1603374" cy="801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s-ES" sz="1900" kern="1200" dirty="0" smtClean="0"/>
            <a:t>Gestión del Conocimiento</a:t>
          </a:r>
          <a:endParaRPr lang="es-ES" sz="1900" kern="1200" dirty="0"/>
        </a:p>
      </dsp:txBody>
      <dsp:txXfrm>
        <a:off x="4514518" y="2576577"/>
        <a:ext cx="1556412" cy="7547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383C50-14B3-426E-BA7B-9A5A98AC66A7}">
      <dsp:nvSpPr>
        <dsp:cNvPr id="0" name=""/>
        <dsp:cNvSpPr/>
      </dsp:nvSpPr>
      <dsp:spPr>
        <a:xfrm>
          <a:off x="3371403" y="736"/>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Veterinarios</a:t>
          </a:r>
          <a:endParaRPr lang="es-ES" sz="1600" kern="1200" dirty="0"/>
        </a:p>
      </dsp:txBody>
      <dsp:txXfrm>
        <a:off x="3418579" y="47912"/>
        <a:ext cx="1392440" cy="872063"/>
      </dsp:txXfrm>
    </dsp:sp>
    <dsp:sp modelId="{4BDCAA3F-A993-43D3-B956-994259BB4F1B}">
      <dsp:nvSpPr>
        <dsp:cNvPr id="0" name=""/>
        <dsp:cNvSpPr/>
      </dsp:nvSpPr>
      <dsp:spPr>
        <a:xfrm>
          <a:off x="2183365" y="483943"/>
          <a:ext cx="3862868" cy="3862868"/>
        </a:xfrm>
        <a:custGeom>
          <a:avLst/>
          <a:gdLst/>
          <a:ahLst/>
          <a:cxnLst/>
          <a:rect l="0" t="0" r="0" b="0"/>
          <a:pathLst>
            <a:path>
              <a:moveTo>
                <a:pt x="2874166" y="245702"/>
              </a:moveTo>
              <a:arcTo wR="1931434" hR="1931434" stAng="17952946" swAng="121231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DA6A045-E2EA-4A6E-A575-E8709795273E}">
      <dsp:nvSpPr>
        <dsp:cNvPr id="0" name=""/>
        <dsp:cNvSpPr/>
      </dsp:nvSpPr>
      <dsp:spPr>
        <a:xfrm>
          <a:off x="5208306"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Técnicos de  Extensión Agraria</a:t>
          </a:r>
          <a:endParaRPr lang="es-ES" sz="1600" kern="1200" dirty="0"/>
        </a:p>
      </dsp:txBody>
      <dsp:txXfrm>
        <a:off x="5255482" y="1382500"/>
        <a:ext cx="1392440" cy="872063"/>
      </dsp:txXfrm>
    </dsp:sp>
    <dsp:sp modelId="{3ECAFD01-F768-42D8-8B39-3847482137C5}">
      <dsp:nvSpPr>
        <dsp:cNvPr id="0" name=""/>
        <dsp:cNvSpPr/>
      </dsp:nvSpPr>
      <dsp:spPr>
        <a:xfrm>
          <a:off x="2183365" y="483943"/>
          <a:ext cx="3862868" cy="3862868"/>
        </a:xfrm>
        <a:custGeom>
          <a:avLst/>
          <a:gdLst/>
          <a:ahLst/>
          <a:cxnLst/>
          <a:rect l="0" t="0" r="0" b="0"/>
          <a:pathLst>
            <a:path>
              <a:moveTo>
                <a:pt x="3858244" y="2064990"/>
              </a:moveTo>
              <a:arcTo wR="1931434" hR="1931434" stAng="21837907" swAng="136032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850844BD-E6EA-4BB4-AF70-EC6E1A3FE682}">
      <dsp:nvSpPr>
        <dsp:cNvPr id="0" name=""/>
        <dsp:cNvSpPr/>
      </dsp:nvSpPr>
      <dsp:spPr>
        <a:xfrm>
          <a:off x="4506671"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Otros Técnicos</a:t>
          </a:r>
          <a:endParaRPr lang="es-ES" sz="1600" kern="1200" dirty="0"/>
        </a:p>
      </dsp:txBody>
      <dsp:txXfrm>
        <a:off x="4553847" y="3541909"/>
        <a:ext cx="1392440" cy="872063"/>
      </dsp:txXfrm>
    </dsp:sp>
    <dsp:sp modelId="{7E6BBAC0-EAB2-4EE3-A3F4-DA353A36030F}">
      <dsp:nvSpPr>
        <dsp:cNvPr id="0" name=""/>
        <dsp:cNvSpPr/>
      </dsp:nvSpPr>
      <dsp:spPr>
        <a:xfrm>
          <a:off x="2183365" y="483943"/>
          <a:ext cx="3862868" cy="3862868"/>
        </a:xfrm>
        <a:custGeom>
          <a:avLst/>
          <a:gdLst/>
          <a:ahLst/>
          <a:cxnLst/>
          <a:rect l="0" t="0" r="0" b="0"/>
          <a:pathLst>
            <a:path>
              <a:moveTo>
                <a:pt x="2168696" y="3848239"/>
              </a:moveTo>
              <a:arcTo wR="1931434" hR="1931434" stAng="4976630" swAng="846741"/>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217BC86F-17E3-470E-AD04-F9161240B056}">
      <dsp:nvSpPr>
        <dsp:cNvPr id="0" name=""/>
        <dsp:cNvSpPr/>
      </dsp:nvSpPr>
      <dsp:spPr>
        <a:xfrm>
          <a:off x="2236135" y="3494733"/>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Población</a:t>
          </a:r>
          <a:endParaRPr lang="es-ES" sz="1600" kern="1200" dirty="0"/>
        </a:p>
      </dsp:txBody>
      <dsp:txXfrm>
        <a:off x="2283311" y="3541909"/>
        <a:ext cx="1392440" cy="872063"/>
      </dsp:txXfrm>
    </dsp:sp>
    <dsp:sp modelId="{8F8AF4D1-45FB-4572-ACAF-7C956716973C}">
      <dsp:nvSpPr>
        <dsp:cNvPr id="0" name=""/>
        <dsp:cNvSpPr/>
      </dsp:nvSpPr>
      <dsp:spPr>
        <a:xfrm>
          <a:off x="2183365" y="483943"/>
          <a:ext cx="3862868" cy="3862868"/>
        </a:xfrm>
        <a:custGeom>
          <a:avLst/>
          <a:gdLst/>
          <a:ahLst/>
          <a:cxnLst/>
          <a:rect l="0" t="0" r="0" b="0"/>
          <a:pathLst>
            <a:path>
              <a:moveTo>
                <a:pt x="204996" y="2797373"/>
              </a:moveTo>
              <a:arcTo wR="1931434" hR="1931434" stAng="9201766" swAng="1360327"/>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923BB18-08D8-47D0-87D3-4AE2783D1055}">
      <dsp:nvSpPr>
        <dsp:cNvPr id="0" name=""/>
        <dsp:cNvSpPr/>
      </dsp:nvSpPr>
      <dsp:spPr>
        <a:xfrm>
          <a:off x="1534500" y="1335324"/>
          <a:ext cx="1486792" cy="96641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s-ES" sz="1600" kern="1200" dirty="0" smtClean="0"/>
            <a:t>Administración </a:t>
          </a:r>
          <a:endParaRPr lang="es-ES" sz="1600" kern="1200" dirty="0"/>
        </a:p>
      </dsp:txBody>
      <dsp:txXfrm>
        <a:off x="1581676" y="1382500"/>
        <a:ext cx="1392440" cy="872063"/>
      </dsp:txXfrm>
    </dsp:sp>
    <dsp:sp modelId="{BA223A7D-A462-440A-B0FF-0B5A51A025D0}">
      <dsp:nvSpPr>
        <dsp:cNvPr id="0" name=""/>
        <dsp:cNvSpPr/>
      </dsp:nvSpPr>
      <dsp:spPr>
        <a:xfrm>
          <a:off x="2183365" y="483943"/>
          <a:ext cx="3862868" cy="3862868"/>
        </a:xfrm>
        <a:custGeom>
          <a:avLst/>
          <a:gdLst/>
          <a:ahLst/>
          <a:cxnLst/>
          <a:rect l="0" t="0" r="0" b="0"/>
          <a:pathLst>
            <a:path>
              <a:moveTo>
                <a:pt x="464490" y="675044"/>
              </a:moveTo>
              <a:arcTo wR="1931434" hR="1931434" stAng="13234739" swAng="121231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87197-919A-4516-B979-6D1FD30EAB77}">
      <dsp:nvSpPr>
        <dsp:cNvPr id="0" name=""/>
        <dsp:cNvSpPr/>
      </dsp:nvSpPr>
      <dsp:spPr>
        <a:xfrm>
          <a:off x="3888501" y="2036683"/>
          <a:ext cx="2489279" cy="2489279"/>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S" sz="1400" kern="1200" dirty="0" smtClean="0"/>
            <a:t>Tecnología</a:t>
          </a:r>
          <a:endParaRPr lang="es-ES" sz="1400" kern="1200" dirty="0"/>
        </a:p>
      </dsp:txBody>
      <dsp:txXfrm>
        <a:off x="4388957" y="2619785"/>
        <a:ext cx="1488367" cy="1279541"/>
      </dsp:txXfrm>
    </dsp:sp>
    <dsp:sp modelId="{7A02C414-7DA4-4816-B64E-8DDCAFE79BE5}">
      <dsp:nvSpPr>
        <dsp:cNvPr id="0" name=""/>
        <dsp:cNvSpPr/>
      </dsp:nvSpPr>
      <dsp:spPr>
        <a:xfrm>
          <a:off x="2440193" y="1448308"/>
          <a:ext cx="1810385" cy="1810385"/>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S" sz="1400" kern="1200" dirty="0" smtClean="0"/>
            <a:t>Prácticas Modernas</a:t>
          </a:r>
          <a:endParaRPr lang="es-ES" sz="1400" kern="1200" dirty="0"/>
        </a:p>
      </dsp:txBody>
      <dsp:txXfrm>
        <a:off x="2895963" y="1906833"/>
        <a:ext cx="898845" cy="893335"/>
      </dsp:txXfrm>
    </dsp:sp>
    <dsp:sp modelId="{B0694419-45AC-4A8E-BC50-7399754F684D}">
      <dsp:nvSpPr>
        <dsp:cNvPr id="0" name=""/>
        <dsp:cNvSpPr/>
      </dsp:nvSpPr>
      <dsp:spPr>
        <a:xfrm rot="20700000">
          <a:off x="3454194" y="199327"/>
          <a:ext cx="1773807" cy="1773807"/>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s-ES" sz="1400" kern="1200" dirty="0" smtClean="0"/>
            <a:t>Prácticas tradicionales</a:t>
          </a:r>
          <a:endParaRPr lang="es-ES" sz="1400" kern="1200" dirty="0"/>
        </a:p>
      </dsp:txBody>
      <dsp:txXfrm rot="-20700000">
        <a:off x="3843242" y="588375"/>
        <a:ext cx="995711" cy="995711"/>
      </dsp:txXfrm>
    </dsp:sp>
    <dsp:sp modelId="{30489555-4EBE-410B-83E8-C40B5C6C624C}">
      <dsp:nvSpPr>
        <dsp:cNvPr id="0" name=""/>
        <dsp:cNvSpPr/>
      </dsp:nvSpPr>
      <dsp:spPr>
        <a:xfrm>
          <a:off x="3700746" y="1658974"/>
          <a:ext cx="3186277" cy="3186277"/>
        </a:xfrm>
        <a:prstGeom prst="circularArrow">
          <a:avLst>
            <a:gd name="adj1" fmla="val 4687"/>
            <a:gd name="adj2" fmla="val 299029"/>
            <a:gd name="adj3" fmla="val 2523572"/>
            <a:gd name="adj4" fmla="val 15845412"/>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9B128D-4118-4CDD-9601-58DF0C43E82F}">
      <dsp:nvSpPr>
        <dsp:cNvPr id="0" name=""/>
        <dsp:cNvSpPr/>
      </dsp:nvSpPr>
      <dsp:spPr>
        <a:xfrm>
          <a:off x="2119577" y="1046315"/>
          <a:ext cx="2315030" cy="2315030"/>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1B97B8-2809-4E6C-AB61-4A23B4E08D77}">
      <dsp:nvSpPr>
        <dsp:cNvPr id="0" name=""/>
        <dsp:cNvSpPr/>
      </dsp:nvSpPr>
      <dsp:spPr>
        <a:xfrm>
          <a:off x="3043894" y="-190626"/>
          <a:ext cx="2496068" cy="2496068"/>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B2CCD5B9-BB57-4335-952D-A0922BC3D994}" type="datetimeFigureOut">
              <a:rPr lang="es-ES" smtClean="0"/>
              <a:t>24/03/2017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4248CEE-6F2A-4E7E-AE0E-B30FCF70EF4B}" type="slidenum">
              <a:rPr lang="es-ES" smtClean="0"/>
              <a:t>‹Nº›</a:t>
            </a:fld>
            <a:endParaRPr lang="es-ES"/>
          </a:p>
        </p:txBody>
      </p:sp>
    </p:spTree>
    <p:extLst>
      <p:ext uri="{BB962C8B-B14F-4D97-AF65-F5344CB8AC3E}">
        <p14:creationId xmlns:p14="http://schemas.microsoft.com/office/powerpoint/2010/main" val="3699650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2CCD5B9-BB57-4335-952D-A0922BC3D994}" type="datetimeFigureOut">
              <a:rPr lang="es-ES" smtClean="0"/>
              <a:t>24/03/2017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4248CEE-6F2A-4E7E-AE0E-B30FCF70EF4B}" type="slidenum">
              <a:rPr lang="es-ES" smtClean="0"/>
              <a:t>‹Nº›</a:t>
            </a:fld>
            <a:endParaRPr lang="es-ES"/>
          </a:p>
        </p:txBody>
      </p:sp>
    </p:spTree>
    <p:extLst>
      <p:ext uri="{BB962C8B-B14F-4D97-AF65-F5344CB8AC3E}">
        <p14:creationId xmlns:p14="http://schemas.microsoft.com/office/powerpoint/2010/main" val="1027286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2CCD5B9-BB57-4335-952D-A0922BC3D994}" type="datetimeFigureOut">
              <a:rPr lang="es-ES" smtClean="0"/>
              <a:t>24/03/2017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4248CEE-6F2A-4E7E-AE0E-B30FCF70EF4B}" type="slidenum">
              <a:rPr lang="es-ES" smtClean="0"/>
              <a:t>‹Nº›</a:t>
            </a:fld>
            <a:endParaRPr lang="es-ES"/>
          </a:p>
        </p:txBody>
      </p:sp>
    </p:spTree>
    <p:extLst>
      <p:ext uri="{BB962C8B-B14F-4D97-AF65-F5344CB8AC3E}">
        <p14:creationId xmlns:p14="http://schemas.microsoft.com/office/powerpoint/2010/main" val="3788067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B2CCD5B9-BB57-4335-952D-A0922BC3D994}" type="datetimeFigureOut">
              <a:rPr lang="es-ES" smtClean="0"/>
              <a:t>24/03/2017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4248CEE-6F2A-4E7E-AE0E-B30FCF70EF4B}" type="slidenum">
              <a:rPr lang="es-ES" smtClean="0"/>
              <a:t>‹Nº›</a:t>
            </a:fld>
            <a:endParaRPr lang="es-ES"/>
          </a:p>
        </p:txBody>
      </p:sp>
    </p:spTree>
    <p:extLst>
      <p:ext uri="{BB962C8B-B14F-4D97-AF65-F5344CB8AC3E}">
        <p14:creationId xmlns:p14="http://schemas.microsoft.com/office/powerpoint/2010/main" val="1362821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B2CCD5B9-BB57-4335-952D-A0922BC3D994}" type="datetimeFigureOut">
              <a:rPr lang="es-ES" smtClean="0"/>
              <a:t>24/03/2017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34248CEE-6F2A-4E7E-AE0E-B30FCF70EF4B}" type="slidenum">
              <a:rPr lang="es-ES" smtClean="0"/>
              <a:t>‹Nº›</a:t>
            </a:fld>
            <a:endParaRPr lang="es-ES"/>
          </a:p>
        </p:txBody>
      </p:sp>
    </p:spTree>
    <p:extLst>
      <p:ext uri="{BB962C8B-B14F-4D97-AF65-F5344CB8AC3E}">
        <p14:creationId xmlns:p14="http://schemas.microsoft.com/office/powerpoint/2010/main" val="4277341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B2CCD5B9-BB57-4335-952D-A0922BC3D994}" type="datetimeFigureOut">
              <a:rPr lang="es-ES" smtClean="0"/>
              <a:t>24/03/2017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34248CEE-6F2A-4E7E-AE0E-B30FCF70EF4B}" type="slidenum">
              <a:rPr lang="es-ES" smtClean="0"/>
              <a:t>‹Nº›</a:t>
            </a:fld>
            <a:endParaRPr lang="es-ES"/>
          </a:p>
        </p:txBody>
      </p:sp>
    </p:spTree>
    <p:extLst>
      <p:ext uri="{BB962C8B-B14F-4D97-AF65-F5344CB8AC3E}">
        <p14:creationId xmlns:p14="http://schemas.microsoft.com/office/powerpoint/2010/main" val="2021736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2CCD5B9-BB57-4335-952D-A0922BC3D994}" type="datetimeFigureOut">
              <a:rPr lang="es-ES" smtClean="0"/>
              <a:t>24/03/2017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34248CEE-6F2A-4E7E-AE0E-B30FCF70EF4B}" type="slidenum">
              <a:rPr lang="es-ES" smtClean="0"/>
              <a:t>‹Nº›</a:t>
            </a:fld>
            <a:endParaRPr lang="es-ES"/>
          </a:p>
        </p:txBody>
      </p:sp>
    </p:spTree>
    <p:extLst>
      <p:ext uri="{BB962C8B-B14F-4D97-AF65-F5344CB8AC3E}">
        <p14:creationId xmlns:p14="http://schemas.microsoft.com/office/powerpoint/2010/main" val="2745287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2CCD5B9-BB57-4335-952D-A0922BC3D994}" type="datetimeFigureOut">
              <a:rPr lang="es-ES" smtClean="0"/>
              <a:t>24/03/2017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4248CEE-6F2A-4E7E-AE0E-B30FCF70EF4B}" type="slidenum">
              <a:rPr lang="es-ES" smtClean="0"/>
              <a:t>‹Nº›</a:t>
            </a:fld>
            <a:endParaRPr lang="es-ES"/>
          </a:p>
        </p:txBody>
      </p:sp>
    </p:spTree>
    <p:extLst>
      <p:ext uri="{BB962C8B-B14F-4D97-AF65-F5344CB8AC3E}">
        <p14:creationId xmlns:p14="http://schemas.microsoft.com/office/powerpoint/2010/main" val="2556591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2CCD5B9-BB57-4335-952D-A0922BC3D994}" type="datetimeFigureOut">
              <a:rPr lang="es-ES" smtClean="0"/>
              <a:t>24/03/2017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34248CEE-6F2A-4E7E-AE0E-B30FCF70EF4B}" type="slidenum">
              <a:rPr lang="es-ES" smtClean="0"/>
              <a:t>‹Nº›</a:t>
            </a:fld>
            <a:endParaRPr lang="es-ES"/>
          </a:p>
        </p:txBody>
      </p:sp>
    </p:spTree>
    <p:extLst>
      <p:ext uri="{BB962C8B-B14F-4D97-AF65-F5344CB8AC3E}">
        <p14:creationId xmlns:p14="http://schemas.microsoft.com/office/powerpoint/2010/main" val="515141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2CCD5B9-BB57-4335-952D-A0922BC3D994}" type="datetimeFigureOut">
              <a:rPr lang="es-ES" smtClean="0"/>
              <a:t>24/03/2017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4248CEE-6F2A-4E7E-AE0E-B30FCF70EF4B}" type="slidenum">
              <a:rPr lang="es-ES" smtClean="0"/>
              <a:t>‹Nº›</a:t>
            </a:fld>
            <a:endParaRPr lang="es-ES"/>
          </a:p>
        </p:txBody>
      </p:sp>
    </p:spTree>
    <p:extLst>
      <p:ext uri="{BB962C8B-B14F-4D97-AF65-F5344CB8AC3E}">
        <p14:creationId xmlns:p14="http://schemas.microsoft.com/office/powerpoint/2010/main" val="3539703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B2CCD5B9-BB57-4335-952D-A0922BC3D994}" type="datetimeFigureOut">
              <a:rPr lang="es-ES" smtClean="0"/>
              <a:t>24/03/2017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34248CEE-6F2A-4E7E-AE0E-B30FCF70EF4B}" type="slidenum">
              <a:rPr lang="es-ES" smtClean="0"/>
              <a:t>‹Nº›</a:t>
            </a:fld>
            <a:endParaRPr lang="es-ES"/>
          </a:p>
        </p:txBody>
      </p:sp>
    </p:spTree>
    <p:extLst>
      <p:ext uri="{BB962C8B-B14F-4D97-AF65-F5344CB8AC3E}">
        <p14:creationId xmlns:p14="http://schemas.microsoft.com/office/powerpoint/2010/main" val="826404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CCD5B9-BB57-4335-952D-A0922BC3D994}" type="datetimeFigureOut">
              <a:rPr lang="es-ES" smtClean="0"/>
              <a:t>24/03/2017</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248CEE-6F2A-4E7E-AE0E-B30FCF70EF4B}" type="slidenum">
              <a:rPr lang="es-ES" smtClean="0"/>
              <a:t>‹Nº›</a:t>
            </a:fld>
            <a:endParaRPr lang="es-ES"/>
          </a:p>
        </p:txBody>
      </p:sp>
    </p:spTree>
    <p:extLst>
      <p:ext uri="{BB962C8B-B14F-4D97-AF65-F5344CB8AC3E}">
        <p14:creationId xmlns:p14="http://schemas.microsoft.com/office/powerpoint/2010/main" val="13012322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diagramLayout" Target="../diagrams/layout1.xml"/><Relationship Id="rId7" Type="http://schemas.openxmlformats.org/officeDocument/2006/relationships/image" Target="../media/image6.jpe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8.wmf"/><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p:txBody>
          <a:bodyPr>
            <a:normAutofit/>
          </a:bodyPr>
          <a:lstStyle/>
          <a:p>
            <a:r>
              <a:rPr lang="es-ES" dirty="0" smtClean="0"/>
              <a:t>SANIDAD ANIMAL PARA EL DESARROLLO </a:t>
            </a:r>
            <a:endParaRPr lang="es-E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3933056"/>
            <a:ext cx="222885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137268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67544" y="1268760"/>
            <a:ext cx="8229600" cy="4127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255425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texto"/>
          <p:cNvSpPr>
            <a:spLocks noGrp="1"/>
          </p:cNvSpPr>
          <p:nvPr>
            <p:ph type="body" idx="1"/>
          </p:nvPr>
        </p:nvSpPr>
        <p:spPr/>
        <p:txBody>
          <a:bodyPr/>
          <a:lstStyle/>
          <a:p>
            <a:r>
              <a:rPr lang="es-ES" dirty="0" smtClean="0"/>
              <a:t>Control de la Sanidad Animal</a:t>
            </a:r>
            <a:endParaRPr lang="es-ES" dirty="0"/>
          </a:p>
        </p:txBody>
      </p:sp>
      <p:sp>
        <p:nvSpPr>
          <p:cNvPr id="7" name="6 Marcador de texto"/>
          <p:cNvSpPr>
            <a:spLocks noGrp="1"/>
          </p:cNvSpPr>
          <p:nvPr>
            <p:ph type="body" sz="quarter" idx="3"/>
          </p:nvPr>
        </p:nvSpPr>
        <p:spPr/>
        <p:txBody>
          <a:bodyPr/>
          <a:lstStyle/>
          <a:p>
            <a:r>
              <a:rPr lang="es-ES" dirty="0" smtClean="0"/>
              <a:t>Promoción de la Salud</a:t>
            </a:r>
            <a:endParaRPr lang="es-ES" dirty="0"/>
          </a:p>
        </p:txBody>
      </p:sp>
      <p:pic>
        <p:nvPicPr>
          <p:cNvPr id="20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2852936"/>
            <a:ext cx="3312368" cy="2920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descr="tuberculina bovinaç bilaketarekin bat datozen irudia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256" y="2852936"/>
            <a:ext cx="3898609" cy="29201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36312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6 Diagrama"/>
          <p:cNvGraphicFramePr/>
          <p:nvPr>
            <p:extLst>
              <p:ext uri="{D42A27DB-BD31-4B8C-83A1-F6EECF244321}">
                <p14:modId xmlns:p14="http://schemas.microsoft.com/office/powerpoint/2010/main" val="252584984"/>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74" name="Picture 2" descr="tuberculina bovinaç bilaketarekin bat datozen irudia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7665" y="1526620"/>
            <a:ext cx="1296144" cy="103785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nfluenza aviar bilaketarekin bat datozen irudia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475658" y="2780928"/>
            <a:ext cx="1368151" cy="1348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500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media2.picsearch.com/is?yO3KvBBOgkX2qv-sme4g3wEUBsJH_4bM0NyKPKXiXVI&amp;height=25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7704" y="620688"/>
            <a:ext cx="5767295" cy="4312787"/>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 name="2 Objeto"/>
          <p:cNvGraphicFramePr>
            <a:graphicFrameLocks noChangeAspect="1"/>
          </p:cNvGraphicFramePr>
          <p:nvPr>
            <p:extLst>
              <p:ext uri="{D42A27DB-BD31-4B8C-83A1-F6EECF244321}">
                <p14:modId xmlns:p14="http://schemas.microsoft.com/office/powerpoint/2010/main" val="1117496866"/>
              </p:ext>
            </p:extLst>
          </p:nvPr>
        </p:nvGraphicFramePr>
        <p:xfrm>
          <a:off x="3779912" y="5517232"/>
          <a:ext cx="1651000" cy="685800"/>
        </p:xfrm>
        <a:graphic>
          <a:graphicData uri="http://schemas.openxmlformats.org/presentationml/2006/ole">
            <mc:AlternateContent xmlns:mc="http://schemas.openxmlformats.org/markup-compatibility/2006">
              <mc:Choice xmlns:v="urn:schemas-microsoft-com:vml" Requires="v">
                <p:oleObj spid="_x0000_s4104" name="Objeto empaquetador del shell" showAsIcon="1" r:id="rId4" imgW="1651320" imgH="685800" progId="Package">
                  <p:embed/>
                </p:oleObj>
              </mc:Choice>
              <mc:Fallback>
                <p:oleObj name="Objeto empaquetador del shell" showAsIcon="1" r:id="rId4" imgW="1651320" imgH="685800" progId="Package">
                  <p:embed/>
                  <p:pic>
                    <p:nvPicPr>
                      <p:cNvPr id="0" name=""/>
                      <p:cNvPicPr/>
                      <p:nvPr/>
                    </p:nvPicPr>
                    <p:blipFill>
                      <a:blip r:embed="rId5"/>
                      <a:stretch>
                        <a:fillRect/>
                      </a:stretch>
                    </p:blipFill>
                    <p:spPr>
                      <a:xfrm>
                        <a:off x="3779912" y="5517232"/>
                        <a:ext cx="1651000" cy="685800"/>
                      </a:xfrm>
                      <a:prstGeom prst="rect">
                        <a:avLst/>
                      </a:prstGeom>
                    </p:spPr>
                  </p:pic>
                </p:oleObj>
              </mc:Fallback>
            </mc:AlternateContent>
          </a:graphicData>
        </a:graphic>
      </p:graphicFrame>
    </p:spTree>
    <p:extLst>
      <p:ext uri="{BB962C8B-B14F-4D97-AF65-F5344CB8AC3E}">
        <p14:creationId xmlns:p14="http://schemas.microsoft.com/office/powerpoint/2010/main" val="14139412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2310623074"/>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913262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Formación</a:t>
            </a: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4112560124"/>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92305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Empoderamiento de las organizaciones </a:t>
            </a:r>
            <a:endParaRPr lang="es-E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127" y="1916832"/>
            <a:ext cx="27432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55517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Construir procesos</a:t>
            </a:r>
            <a:endParaRPr lang="es-ES"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val="3002799007"/>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16151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fontScale="92500" lnSpcReduction="10000"/>
          </a:bodyPr>
          <a:lstStyle/>
          <a:p>
            <a:pPr algn="just"/>
            <a:r>
              <a:rPr lang="es-ES" sz="3800" dirty="0" smtClean="0"/>
              <a:t>"La salud es un estado de completo bienestar físico, mental y social, y no solamente la ausencia de afecciones o enfermedades". </a:t>
            </a:r>
          </a:p>
          <a:p>
            <a:endParaRPr lang="es-ES" sz="3800" dirty="0"/>
          </a:p>
          <a:p>
            <a:pPr marL="0" indent="0">
              <a:buNone/>
            </a:pPr>
            <a:r>
              <a:rPr lang="es-ES" sz="2100" dirty="0" smtClean="0"/>
              <a:t>Preámbulo </a:t>
            </a:r>
            <a:r>
              <a:rPr lang="es-ES" sz="2100" dirty="0"/>
              <a:t>de la Constitución de la Organización Mundial de la Salud, que fue adoptada por la Conferencia Sanitaria Internacional, celebrada en Nueva York del 19 de junio al 22 de julio de 1946, firmada el 22 de julio de 1946 por los representantes de 61 Estados (</a:t>
            </a:r>
            <a:r>
              <a:rPr lang="es-ES" sz="2100" dirty="0" err="1"/>
              <a:t>Official</a:t>
            </a:r>
            <a:r>
              <a:rPr lang="es-ES" sz="2100" dirty="0"/>
              <a:t> Records of </a:t>
            </a:r>
            <a:r>
              <a:rPr lang="es-ES" sz="2100" dirty="0" err="1"/>
              <a:t>the</a:t>
            </a:r>
            <a:r>
              <a:rPr lang="es-ES" sz="2100" dirty="0"/>
              <a:t> </a:t>
            </a:r>
            <a:r>
              <a:rPr lang="es-ES" sz="2100" dirty="0" err="1"/>
              <a:t>World</a:t>
            </a:r>
            <a:r>
              <a:rPr lang="es-ES" sz="2100" dirty="0"/>
              <a:t> </a:t>
            </a:r>
            <a:r>
              <a:rPr lang="es-ES" sz="2100" dirty="0" err="1"/>
              <a:t>Health</a:t>
            </a:r>
            <a:r>
              <a:rPr lang="es-ES" sz="2100" dirty="0"/>
              <a:t> </a:t>
            </a:r>
            <a:r>
              <a:rPr lang="es-ES" sz="2100" dirty="0" err="1"/>
              <a:t>Organization</a:t>
            </a:r>
            <a:r>
              <a:rPr lang="es-ES" sz="2100" dirty="0"/>
              <a:t>, Nº 2, p. 100), y entró en vigor el 7 de abril de 1948. La definición no ha sido modificada desde 1948.</a:t>
            </a:r>
          </a:p>
        </p:txBody>
      </p:sp>
    </p:spTree>
    <p:extLst>
      <p:ext uri="{BB962C8B-B14F-4D97-AF65-F5344CB8AC3E}">
        <p14:creationId xmlns:p14="http://schemas.microsoft.com/office/powerpoint/2010/main" val="13393202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a:t>
            </a:r>
            <a:r>
              <a:rPr lang="es-ES" dirty="0" err="1"/>
              <a:t>One</a:t>
            </a:r>
            <a:r>
              <a:rPr lang="es-ES" dirty="0"/>
              <a:t> </a:t>
            </a:r>
            <a:r>
              <a:rPr lang="es-ES" dirty="0" err="1"/>
              <a:t>Health</a:t>
            </a:r>
            <a:r>
              <a:rPr lang="es-ES" dirty="0"/>
              <a:t>, Una sola salud»</a:t>
            </a:r>
          </a:p>
        </p:txBody>
      </p:sp>
      <p:sp>
        <p:nvSpPr>
          <p:cNvPr id="3" name="2 Marcador de contenido"/>
          <p:cNvSpPr>
            <a:spLocks noGrp="1"/>
          </p:cNvSpPr>
          <p:nvPr>
            <p:ph idx="1"/>
          </p:nvPr>
        </p:nvSpPr>
        <p:spPr/>
        <p:txBody>
          <a:bodyPr/>
          <a:lstStyle/>
          <a:p>
            <a:pPr marL="0" indent="0">
              <a:buNone/>
            </a:pPr>
            <a:endParaRPr lang="es-ES" dirty="0" smtClean="0"/>
          </a:p>
          <a:p>
            <a:pPr marL="0" indent="0">
              <a:buNone/>
            </a:pPr>
            <a:r>
              <a:rPr lang="es-ES" dirty="0" smtClean="0"/>
              <a:t>El </a:t>
            </a:r>
            <a:r>
              <a:rPr lang="es-ES" dirty="0"/>
              <a:t>concepto «Una sola salud» </a:t>
            </a:r>
            <a:r>
              <a:rPr lang="es-ES" dirty="0" smtClean="0"/>
              <a:t>(año 2000).</a:t>
            </a:r>
          </a:p>
          <a:p>
            <a:pPr marL="0" indent="0">
              <a:buNone/>
            </a:pPr>
            <a:endParaRPr lang="es-ES" sz="2400" dirty="0" smtClean="0"/>
          </a:p>
          <a:p>
            <a:pPr marL="0" indent="0">
              <a:buNone/>
            </a:pPr>
            <a:r>
              <a:rPr lang="es-ES" sz="2400" dirty="0" smtClean="0"/>
              <a:t>noción conocida desde hace más de un siglo: la salud humana y la sanidad animal son interdependientes y están vinculadas a los ecosistemas en los cuales coexisten. </a:t>
            </a:r>
            <a:endParaRPr lang="es-ES" sz="2400" dirty="0"/>
          </a:p>
        </p:txBody>
      </p:sp>
    </p:spTree>
    <p:extLst>
      <p:ext uri="{BB962C8B-B14F-4D97-AF65-F5344CB8AC3E}">
        <p14:creationId xmlns:p14="http://schemas.microsoft.com/office/powerpoint/2010/main" val="265513939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1556792"/>
            <a:ext cx="8229600" cy="4525963"/>
          </a:xfrm>
        </p:spPr>
        <p:txBody>
          <a:bodyPr>
            <a:normAutofit lnSpcReduction="10000"/>
          </a:bodyPr>
          <a:lstStyle/>
          <a:p>
            <a:pPr marL="0" indent="0">
              <a:buNone/>
            </a:pPr>
            <a:endParaRPr lang="es-ES" i="1" dirty="0" smtClean="0"/>
          </a:p>
          <a:p>
            <a:pPr marL="0" indent="0">
              <a:buNone/>
            </a:pPr>
            <a:endParaRPr lang="es-ES" i="1" dirty="0"/>
          </a:p>
          <a:p>
            <a:pPr marL="0" indent="0">
              <a:buNone/>
            </a:pPr>
            <a:r>
              <a:rPr lang="es-ES" i="1" dirty="0" smtClean="0"/>
              <a:t>“Te </a:t>
            </a:r>
            <a:r>
              <a:rPr lang="es-ES" i="1" dirty="0"/>
              <a:t>quiero porque tus manos trabajan por la justicia</a:t>
            </a:r>
            <a:r>
              <a:rPr lang="es-ES" i="1" dirty="0" smtClean="0"/>
              <a:t>.”  </a:t>
            </a:r>
            <a:r>
              <a:rPr lang="es-ES" sz="2400" i="1" dirty="0" smtClean="0"/>
              <a:t>M. Benedetti</a:t>
            </a:r>
            <a:r>
              <a:rPr lang="es-ES" dirty="0" smtClean="0"/>
              <a:t>.</a:t>
            </a:r>
          </a:p>
          <a:p>
            <a:pPr marL="0" indent="0">
              <a:buNone/>
            </a:pPr>
            <a:endParaRPr lang="es-ES" dirty="0"/>
          </a:p>
          <a:p>
            <a:pPr marL="0" indent="0">
              <a:buNone/>
            </a:pPr>
            <a:endParaRPr lang="es-ES" dirty="0" smtClean="0"/>
          </a:p>
          <a:p>
            <a:pPr marL="0" indent="0">
              <a:buNone/>
            </a:pPr>
            <a:endParaRPr lang="es-ES" dirty="0"/>
          </a:p>
          <a:p>
            <a:pPr marL="0" indent="0">
              <a:buNone/>
            </a:pPr>
            <a:r>
              <a:rPr lang="es-ES" dirty="0" smtClean="0"/>
              <a:t>						</a:t>
            </a:r>
            <a:r>
              <a:rPr lang="es-ES" dirty="0" err="1" smtClean="0"/>
              <a:t>Eskerrik</a:t>
            </a:r>
            <a:r>
              <a:rPr lang="es-ES" dirty="0" smtClean="0"/>
              <a:t> </a:t>
            </a:r>
            <a:r>
              <a:rPr lang="es-ES" dirty="0" err="1" smtClean="0"/>
              <a:t>asko</a:t>
            </a:r>
            <a:r>
              <a:rPr lang="es-ES" dirty="0" smtClean="0"/>
              <a:t>.</a:t>
            </a:r>
          </a:p>
        </p:txBody>
      </p:sp>
    </p:spTree>
    <p:extLst>
      <p:ext uri="{BB962C8B-B14F-4D97-AF65-F5344CB8AC3E}">
        <p14:creationId xmlns:p14="http://schemas.microsoft.com/office/powerpoint/2010/main" val="393686225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TotalTime>
  <Words>234</Words>
  <Application>Microsoft Office PowerPoint</Application>
  <PresentationFormat>Presentación en pantalla (4:3)</PresentationFormat>
  <Paragraphs>38</Paragraphs>
  <Slides>12</Slides>
  <Notes>0</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12</vt:i4>
      </vt:variant>
    </vt:vector>
  </HeadingPairs>
  <TitlesOfParts>
    <vt:vector size="14" baseType="lpstr">
      <vt:lpstr>Tema de Office</vt:lpstr>
      <vt:lpstr>Objeto empaquetador del shell</vt:lpstr>
      <vt:lpstr>SANIDAD ANIMAL PARA EL DESARROLLO </vt:lpstr>
      <vt:lpstr>Presentación de PowerPoint</vt:lpstr>
      <vt:lpstr>Presentación de PowerPoint</vt:lpstr>
      <vt:lpstr>Presentación de PowerPoint</vt:lpstr>
      <vt:lpstr>Presentación de PowerPoint</vt:lpstr>
      <vt:lpstr>Presentación de PowerPoint</vt:lpstr>
      <vt:lpstr>Formación</vt:lpstr>
      <vt:lpstr>Empoderamiento de las organizaciones </vt:lpstr>
      <vt:lpstr>Construir procesos</vt:lpstr>
      <vt:lpstr>Presentación de PowerPoint</vt:lpstr>
      <vt:lpstr>«One Health, Una sola salud»</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SANIDAD ANIMAL PARA EL DESARROLLO</dc:title>
  <dc:creator>Blanca</dc:creator>
  <cp:lastModifiedBy>kperez</cp:lastModifiedBy>
  <cp:revision>14</cp:revision>
  <dcterms:created xsi:type="dcterms:W3CDTF">2017-03-23T20:07:45Z</dcterms:created>
  <dcterms:modified xsi:type="dcterms:W3CDTF">2017-03-24T07:18:16Z</dcterms:modified>
</cp:coreProperties>
</file>